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6f653205d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c94da98964086"/>
  </p:sldMasterIdLst>
  <p:sldIdLst>
    <p:sldId xmlns:r="http://schemas.openxmlformats.org/officeDocument/2006/relationships" id="256" r:id="R8f444deeed684cdf"/>
    <p:sldId xmlns:r="http://schemas.openxmlformats.org/officeDocument/2006/relationships" id="257" r:id="R26b66326aa094d46"/>
    <p:sldId xmlns:r="http://schemas.openxmlformats.org/officeDocument/2006/relationships" id="258" r:id="Rb75b33b9791f4604"/>
    <p:sldId xmlns:r="http://schemas.openxmlformats.org/officeDocument/2006/relationships" id="259" r:id="R0800a3cedd164335"/>
    <p:sldId xmlns:r="http://schemas.openxmlformats.org/officeDocument/2006/relationships" id="260" r:id="R803eab460bc4433c"/>
    <p:sldId xmlns:r="http://schemas.openxmlformats.org/officeDocument/2006/relationships" id="261" r:id="Reb60a371fae04ffb"/>
    <p:sldId xmlns:r="http://schemas.openxmlformats.org/officeDocument/2006/relationships" id="262" r:id="R86ec694abd01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c94da98964086" /><Relationship Type="http://schemas.openxmlformats.org/officeDocument/2006/relationships/slide" Target="/ppt/slides/slide1.xml" Id="R8f444deeed684cdf" /><Relationship Type="http://schemas.openxmlformats.org/officeDocument/2006/relationships/slide" Target="/ppt/slides/slide2.xml" Id="R26b66326aa094d46" /><Relationship Type="http://schemas.openxmlformats.org/officeDocument/2006/relationships/slide" Target="/ppt/slides/slide3.xml" Id="Rb75b33b9791f4604" /><Relationship Type="http://schemas.openxmlformats.org/officeDocument/2006/relationships/slide" Target="/ppt/slides/slide4.xml" Id="R0800a3cedd164335" /><Relationship Type="http://schemas.openxmlformats.org/officeDocument/2006/relationships/slide" Target="/ppt/slides/slide5.xml" Id="R803eab460bc4433c" /><Relationship Type="http://schemas.openxmlformats.org/officeDocument/2006/relationships/slide" Target="/ppt/slides/slide6.xml" Id="Reb60a371fae04ffb" /><Relationship Type="http://schemas.openxmlformats.org/officeDocument/2006/relationships/slide" Target="/ppt/slides/slide7.xml" Id="R86ec694abd01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5ec4ebff9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00a55601647f9" /><Relationship Type="http://schemas.openxmlformats.org/officeDocument/2006/relationships/theme" Target="/ppt/slideMasters/theme/theme1.xml" Id="Rb7332a9d78c1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00a556016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87b66a4a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f0c4e3cf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06c13449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918e60e08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e849af9d4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3fb5dafe8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43b09349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HEDEMARKEN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IMISLUND EIVIND BØRRE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DUFSETH MARIANNE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KARI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INDRELID HANNE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NIEBUHR JENS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www.hedemarkenregnskap.no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