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125713d28b44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9c52d325504d48"/>
  </p:sldMasterIdLst>
  <p:sldIdLst>
    <p:sldId xmlns:r="http://schemas.openxmlformats.org/officeDocument/2006/relationships" id="256" r:id="R27e16b66bf334bb5"/>
    <p:sldId xmlns:r="http://schemas.openxmlformats.org/officeDocument/2006/relationships" id="257" r:id="R3b1e89dd31ce4400"/>
    <p:sldId xmlns:r="http://schemas.openxmlformats.org/officeDocument/2006/relationships" id="258" r:id="R21b224af1469482e"/>
    <p:sldId xmlns:r="http://schemas.openxmlformats.org/officeDocument/2006/relationships" id="259" r:id="R9c961ba36d014296"/>
    <p:sldId xmlns:r="http://schemas.openxmlformats.org/officeDocument/2006/relationships" id="260" r:id="R52945763c7a14075"/>
    <p:sldId xmlns:r="http://schemas.openxmlformats.org/officeDocument/2006/relationships" id="261" r:id="R46eaf62830d04c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9c52d325504d48" /><Relationship Type="http://schemas.openxmlformats.org/officeDocument/2006/relationships/slide" Target="/ppt/slides/slide1.xml" Id="R27e16b66bf334bb5" /><Relationship Type="http://schemas.openxmlformats.org/officeDocument/2006/relationships/slide" Target="/ppt/slides/slide2.xml" Id="R3b1e89dd31ce4400" /><Relationship Type="http://schemas.openxmlformats.org/officeDocument/2006/relationships/slide" Target="/ppt/slides/slide3.xml" Id="R21b224af1469482e" /><Relationship Type="http://schemas.openxmlformats.org/officeDocument/2006/relationships/slide" Target="/ppt/slides/slide4.xml" Id="R9c961ba36d014296" /><Relationship Type="http://schemas.openxmlformats.org/officeDocument/2006/relationships/slide" Target="/ppt/slides/slide5.xml" Id="R52945763c7a14075" /><Relationship Type="http://schemas.openxmlformats.org/officeDocument/2006/relationships/slide" Target="/ppt/slides/slide6.xml" Id="R46eaf62830d04c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a38b3c4594b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174505a99482f" /><Relationship Type="http://schemas.openxmlformats.org/officeDocument/2006/relationships/theme" Target="/ppt/slideMasters/theme/theme1.xml" Id="R9786c3ee88e54c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174505a9948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2f188a35e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652e2a0674b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5fd7160a4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316b2f29149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659cde60943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bcb076ac74e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HEDEMARKEN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HEDEMARKEN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HEDEMARKEN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HEDEMARKEN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HEDEMARKEN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HEDEMARKEN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57 40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hedemarken@okoraad.no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www.hedemarkenregnskap.no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997 009 193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HEDEMARKEN REGNSKAP AS</a:t>
            </a:r>
          </a:p>
        </p:txBody>
      </p:sp>
    </p:spTree>
  </p:cSld>
  <p:clrMapOvr>
    <a:masterClrMapping xmlns:a="http://schemas.openxmlformats.org/drawingml/2006/main"/>
  </p:clrMapOvr>
</p:sld>
</file>