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cca009d4df4a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89fd20d18848ca"/>
  </p:sldMasterIdLst>
  <p:sldIdLst>
    <p:sldId xmlns:r="http://schemas.openxmlformats.org/officeDocument/2006/relationships" id="256" r:id="R4fedfa601c1e47ba"/>
    <p:sldId xmlns:r="http://schemas.openxmlformats.org/officeDocument/2006/relationships" id="257" r:id="Rba2cb219701a4fdd"/>
    <p:sldId xmlns:r="http://schemas.openxmlformats.org/officeDocument/2006/relationships" id="258" r:id="R30076d522ca546bb"/>
    <p:sldId xmlns:r="http://schemas.openxmlformats.org/officeDocument/2006/relationships" id="259" r:id="Raa18546377484bf1"/>
    <p:sldId xmlns:r="http://schemas.openxmlformats.org/officeDocument/2006/relationships" id="260" r:id="Rdf39386dc1ae4d0f"/>
    <p:sldId xmlns:r="http://schemas.openxmlformats.org/officeDocument/2006/relationships" id="261" r:id="Rba33d0c021a541e6"/>
    <p:sldId xmlns:r="http://schemas.openxmlformats.org/officeDocument/2006/relationships" id="262" r:id="Rb0090637d4aa4b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89fd20d18848ca" /><Relationship Type="http://schemas.openxmlformats.org/officeDocument/2006/relationships/slide" Target="/ppt/slides/slide1.xml" Id="R4fedfa601c1e47ba" /><Relationship Type="http://schemas.openxmlformats.org/officeDocument/2006/relationships/slide" Target="/ppt/slides/slide2.xml" Id="Rba2cb219701a4fdd" /><Relationship Type="http://schemas.openxmlformats.org/officeDocument/2006/relationships/slide" Target="/ppt/slides/slide3.xml" Id="R30076d522ca546bb" /><Relationship Type="http://schemas.openxmlformats.org/officeDocument/2006/relationships/slide" Target="/ppt/slides/slide4.xml" Id="Raa18546377484bf1" /><Relationship Type="http://schemas.openxmlformats.org/officeDocument/2006/relationships/slide" Target="/ppt/slides/slide5.xml" Id="Rdf39386dc1ae4d0f" /><Relationship Type="http://schemas.openxmlformats.org/officeDocument/2006/relationships/slide" Target="/ppt/slides/slide6.xml" Id="Rba33d0c021a541e6" /><Relationship Type="http://schemas.openxmlformats.org/officeDocument/2006/relationships/slide" Target="/ppt/slides/slide7.xml" Id="Rb0090637d4aa4b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c87769040943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75e020e914ff2" /><Relationship Type="http://schemas.openxmlformats.org/officeDocument/2006/relationships/theme" Target="/ppt/slideMasters/theme/theme1.xml" Id="R3417a17dfc7b45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575e020e914f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a42b72bbd44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9d7611f9644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78bf1912e49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289bbf8d149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e2a2701154a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a46905eaf44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8c6ec8d204d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KRONPRINSENSGATE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KRONPRINSENSGATE 1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733 878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476 921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133 387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3 230 710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8 041 421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 torv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996 981 673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