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b6bc34710c4f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0cfa95a9414855"/>
  </p:sldMasterIdLst>
  <p:sldIdLst>
    <p:sldId xmlns:r="http://schemas.openxmlformats.org/officeDocument/2006/relationships" id="256" r:id="Rea17aada87de4bde"/>
    <p:sldId xmlns:r="http://schemas.openxmlformats.org/officeDocument/2006/relationships" id="257" r:id="R2d5893f2a33e4923"/>
    <p:sldId xmlns:r="http://schemas.openxmlformats.org/officeDocument/2006/relationships" id="258" r:id="Ra58ffb38d6274ce4"/>
    <p:sldId xmlns:r="http://schemas.openxmlformats.org/officeDocument/2006/relationships" id="259" r:id="Re6b42ce0ff004e0d"/>
    <p:sldId xmlns:r="http://schemas.openxmlformats.org/officeDocument/2006/relationships" id="260" r:id="Rb2d9082f6e52416a"/>
    <p:sldId xmlns:r="http://schemas.openxmlformats.org/officeDocument/2006/relationships" id="261" r:id="R487f5673d59942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0cfa95a9414855" /><Relationship Type="http://schemas.openxmlformats.org/officeDocument/2006/relationships/slide" Target="/ppt/slides/slide1.xml" Id="Rea17aada87de4bde" /><Relationship Type="http://schemas.openxmlformats.org/officeDocument/2006/relationships/slide" Target="/ppt/slides/slide2.xml" Id="R2d5893f2a33e4923" /><Relationship Type="http://schemas.openxmlformats.org/officeDocument/2006/relationships/slide" Target="/ppt/slides/slide3.xml" Id="Ra58ffb38d6274ce4" /><Relationship Type="http://schemas.openxmlformats.org/officeDocument/2006/relationships/slide" Target="/ppt/slides/slide4.xml" Id="Re6b42ce0ff004e0d" /><Relationship Type="http://schemas.openxmlformats.org/officeDocument/2006/relationships/slide" Target="/ppt/slides/slide5.xml" Id="Rb2d9082f6e52416a" /><Relationship Type="http://schemas.openxmlformats.org/officeDocument/2006/relationships/slide" Target="/ppt/slides/slide6.xml" Id="R487f5673d59942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df5e06e99649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e03401b4c460f" /><Relationship Type="http://schemas.openxmlformats.org/officeDocument/2006/relationships/theme" Target="/ppt/slideMasters/theme/theme1.xml" Id="R9b27486e583240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ce03401b4c46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c305eebf541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90c0f903045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408f1bb6d41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5502c4af94e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9c7fa670a4a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9f41296524b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KRONPRINSENSGATE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 torv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996 981 673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