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cd019c24d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e2ee31a9b49de"/>
  </p:sldMasterIdLst>
  <p:sldIdLst>
    <p:sldId xmlns:r="http://schemas.openxmlformats.org/officeDocument/2006/relationships" id="256" r:id="Rc06408cebfa34cea"/>
    <p:sldId xmlns:r="http://schemas.openxmlformats.org/officeDocument/2006/relationships" id="257" r:id="Rd6e706b5b6314e57"/>
    <p:sldId xmlns:r="http://schemas.openxmlformats.org/officeDocument/2006/relationships" id="258" r:id="R46c92222bdfe47c0"/>
    <p:sldId xmlns:r="http://schemas.openxmlformats.org/officeDocument/2006/relationships" id="259" r:id="Rb7ef47ddf5bc4a3d"/>
    <p:sldId xmlns:r="http://schemas.openxmlformats.org/officeDocument/2006/relationships" id="260" r:id="Re286bdba88f74ede"/>
    <p:sldId xmlns:r="http://schemas.openxmlformats.org/officeDocument/2006/relationships" id="261" r:id="Rbc58823b70bc4424"/>
    <p:sldId xmlns:r="http://schemas.openxmlformats.org/officeDocument/2006/relationships" id="262" r:id="R0d1246a57d14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e2ee31a9b49de" /><Relationship Type="http://schemas.openxmlformats.org/officeDocument/2006/relationships/slide" Target="/ppt/slides/slide1.xml" Id="Rc06408cebfa34cea" /><Relationship Type="http://schemas.openxmlformats.org/officeDocument/2006/relationships/slide" Target="/ppt/slides/slide2.xml" Id="Rd6e706b5b6314e57" /><Relationship Type="http://schemas.openxmlformats.org/officeDocument/2006/relationships/slide" Target="/ppt/slides/slide3.xml" Id="R46c92222bdfe47c0" /><Relationship Type="http://schemas.openxmlformats.org/officeDocument/2006/relationships/slide" Target="/ppt/slides/slide4.xml" Id="Rb7ef47ddf5bc4a3d" /><Relationship Type="http://schemas.openxmlformats.org/officeDocument/2006/relationships/slide" Target="/ppt/slides/slide5.xml" Id="Re286bdba88f74ede" /><Relationship Type="http://schemas.openxmlformats.org/officeDocument/2006/relationships/slide" Target="/ppt/slides/slide6.xml" Id="Rbc58823b70bc4424" /><Relationship Type="http://schemas.openxmlformats.org/officeDocument/2006/relationships/slide" Target="/ppt/slides/slide7.xml" Id="R0d1246a57d14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7ed75dc69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46c8ceac413e" /><Relationship Type="http://schemas.openxmlformats.org/officeDocument/2006/relationships/theme" Target="/ppt/slideMasters/theme/theme1.xml" Id="Rbc183a183f27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e46c8ceac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ef9aa80c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27974b82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e0af386f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55799518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30991c16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a1be784c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52dde83d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AALTVEDT BACKER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