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cf01ed72a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50766fa724cd2"/>
  </p:sldMasterIdLst>
  <p:sldIdLst>
    <p:sldId xmlns:r="http://schemas.openxmlformats.org/officeDocument/2006/relationships" id="256" r:id="Rc0264b17e36d4a92"/>
    <p:sldId xmlns:r="http://schemas.openxmlformats.org/officeDocument/2006/relationships" id="257" r:id="Rfa62c83596b84041"/>
    <p:sldId xmlns:r="http://schemas.openxmlformats.org/officeDocument/2006/relationships" id="258" r:id="Rb09f16757ccf4dd7"/>
    <p:sldId xmlns:r="http://schemas.openxmlformats.org/officeDocument/2006/relationships" id="259" r:id="R1393d8a7b9934099"/>
    <p:sldId xmlns:r="http://schemas.openxmlformats.org/officeDocument/2006/relationships" id="260" r:id="R37f97ed97d5b4055"/>
    <p:sldId xmlns:r="http://schemas.openxmlformats.org/officeDocument/2006/relationships" id="261" r:id="R4ee442a37aee4bd8"/>
    <p:sldId xmlns:r="http://schemas.openxmlformats.org/officeDocument/2006/relationships" id="262" r:id="R86023163f131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50766fa724cd2" /><Relationship Type="http://schemas.openxmlformats.org/officeDocument/2006/relationships/slide" Target="/ppt/slides/slide1.xml" Id="Rc0264b17e36d4a92" /><Relationship Type="http://schemas.openxmlformats.org/officeDocument/2006/relationships/slide" Target="/ppt/slides/slide2.xml" Id="Rfa62c83596b84041" /><Relationship Type="http://schemas.openxmlformats.org/officeDocument/2006/relationships/slide" Target="/ppt/slides/slide3.xml" Id="Rb09f16757ccf4dd7" /><Relationship Type="http://schemas.openxmlformats.org/officeDocument/2006/relationships/slide" Target="/ppt/slides/slide4.xml" Id="R1393d8a7b9934099" /><Relationship Type="http://schemas.openxmlformats.org/officeDocument/2006/relationships/slide" Target="/ppt/slides/slide5.xml" Id="R37f97ed97d5b4055" /><Relationship Type="http://schemas.openxmlformats.org/officeDocument/2006/relationships/slide" Target="/ppt/slides/slide6.xml" Id="R4ee442a37aee4bd8" /><Relationship Type="http://schemas.openxmlformats.org/officeDocument/2006/relationships/slide" Target="/ppt/slides/slide7.xml" Id="R86023163f131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8d8cdb263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df51f6734c4e" /><Relationship Type="http://schemas.openxmlformats.org/officeDocument/2006/relationships/theme" Target="/ppt/slideMasters/theme/theme1.xml" Id="Rf753a4bb0230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7df51f673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82a2e863c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ab309173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351a0d69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a15574d12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c200a96fc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46219839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31d81fa88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Olderkjerret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idar@kyrkjeboe.no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