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a41ca344c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b5fc590db481d"/>
  </p:sldMasterIdLst>
  <p:sldIdLst>
    <p:sldId xmlns:r="http://schemas.openxmlformats.org/officeDocument/2006/relationships" id="256" r:id="R3e294ba6a2d949f4"/>
    <p:sldId xmlns:r="http://schemas.openxmlformats.org/officeDocument/2006/relationships" id="257" r:id="R222667ed3b524c8a"/>
    <p:sldId xmlns:r="http://schemas.openxmlformats.org/officeDocument/2006/relationships" id="258" r:id="R1f5279095fdd469e"/>
    <p:sldId xmlns:r="http://schemas.openxmlformats.org/officeDocument/2006/relationships" id="259" r:id="R82479a874dc74fa3"/>
    <p:sldId xmlns:r="http://schemas.openxmlformats.org/officeDocument/2006/relationships" id="260" r:id="R4b02c3587a184f0a"/>
    <p:sldId xmlns:r="http://schemas.openxmlformats.org/officeDocument/2006/relationships" id="261" r:id="R14e2bf6d96ca4aba"/>
    <p:sldId xmlns:r="http://schemas.openxmlformats.org/officeDocument/2006/relationships" id="262" r:id="Rb82d087dcb04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b5fc590db481d" /><Relationship Type="http://schemas.openxmlformats.org/officeDocument/2006/relationships/slide" Target="/ppt/slides/slide1.xml" Id="R3e294ba6a2d949f4" /><Relationship Type="http://schemas.openxmlformats.org/officeDocument/2006/relationships/slide" Target="/ppt/slides/slide2.xml" Id="R222667ed3b524c8a" /><Relationship Type="http://schemas.openxmlformats.org/officeDocument/2006/relationships/slide" Target="/ppt/slides/slide3.xml" Id="R1f5279095fdd469e" /><Relationship Type="http://schemas.openxmlformats.org/officeDocument/2006/relationships/slide" Target="/ppt/slides/slide4.xml" Id="R82479a874dc74fa3" /><Relationship Type="http://schemas.openxmlformats.org/officeDocument/2006/relationships/slide" Target="/ppt/slides/slide5.xml" Id="R4b02c3587a184f0a" /><Relationship Type="http://schemas.openxmlformats.org/officeDocument/2006/relationships/slide" Target="/ppt/slides/slide6.xml" Id="R14e2bf6d96ca4aba" /><Relationship Type="http://schemas.openxmlformats.org/officeDocument/2006/relationships/slide" Target="/ppt/slides/slide7.xml" Id="Rb82d087dcb04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1f12086a5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4dd533e44b23" /><Relationship Type="http://schemas.openxmlformats.org/officeDocument/2006/relationships/theme" Target="/ppt/slideMasters/theme/theme1.xml" Id="R815d060281ed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34dd533e4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aca9bed3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cff3e89c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e3d8eacc0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83b2a955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f197fac8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fe025381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3f224a34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