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71933f3dc442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eddc5651bf482c"/>
  </p:sldMasterIdLst>
  <p:sldIdLst>
    <p:sldId xmlns:r="http://schemas.openxmlformats.org/officeDocument/2006/relationships" id="256" r:id="Rdda295f53cd24a71"/>
    <p:sldId xmlns:r="http://schemas.openxmlformats.org/officeDocument/2006/relationships" id="257" r:id="Re1188a8730b94078"/>
    <p:sldId xmlns:r="http://schemas.openxmlformats.org/officeDocument/2006/relationships" id="258" r:id="R4befd6726c6c4e90"/>
    <p:sldId xmlns:r="http://schemas.openxmlformats.org/officeDocument/2006/relationships" id="259" r:id="Red3fbef5739947d3"/>
    <p:sldId xmlns:r="http://schemas.openxmlformats.org/officeDocument/2006/relationships" id="260" r:id="Rc6285400eb4b44c1"/>
    <p:sldId xmlns:r="http://schemas.openxmlformats.org/officeDocument/2006/relationships" id="261" r:id="Rbedcee2f27d64ad4"/>
    <p:sldId xmlns:r="http://schemas.openxmlformats.org/officeDocument/2006/relationships" id="262" r:id="Rb1ee754449384a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ddc5651bf482c" /><Relationship Type="http://schemas.openxmlformats.org/officeDocument/2006/relationships/slide" Target="/ppt/slides/slide1.xml" Id="Rdda295f53cd24a71" /><Relationship Type="http://schemas.openxmlformats.org/officeDocument/2006/relationships/slide" Target="/ppt/slides/slide2.xml" Id="Re1188a8730b94078" /><Relationship Type="http://schemas.openxmlformats.org/officeDocument/2006/relationships/slide" Target="/ppt/slides/slide3.xml" Id="R4befd6726c6c4e90" /><Relationship Type="http://schemas.openxmlformats.org/officeDocument/2006/relationships/slide" Target="/ppt/slides/slide4.xml" Id="Red3fbef5739947d3" /><Relationship Type="http://schemas.openxmlformats.org/officeDocument/2006/relationships/slide" Target="/ppt/slides/slide5.xml" Id="Rc6285400eb4b44c1" /><Relationship Type="http://schemas.openxmlformats.org/officeDocument/2006/relationships/slide" Target="/ppt/slides/slide6.xml" Id="Rbedcee2f27d64ad4" /><Relationship Type="http://schemas.openxmlformats.org/officeDocument/2006/relationships/slide" Target="/ppt/slides/slide7.xml" Id="Rb1ee754449384a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0df271da234d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a02398e5a498e" /><Relationship Type="http://schemas.openxmlformats.org/officeDocument/2006/relationships/theme" Target="/ppt/slideMasters/theme/theme1.xml" Id="R51f182695f264d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ca02398e5a49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4a896760a41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d28b0bde042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e03bf0bc44f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38674916d49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c985d202645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e40fe532244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906c3fe9f43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CHRISTENSEN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EIENDOMSINVEST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728 452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2 448 338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Midtåsveien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996 900 460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