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1ea50ad2524c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5df662eb5442a7"/>
  </p:sldMasterIdLst>
  <p:sldIdLst>
    <p:sldId xmlns:r="http://schemas.openxmlformats.org/officeDocument/2006/relationships" id="256" r:id="R1be6d78ccf3442a3"/>
    <p:sldId xmlns:r="http://schemas.openxmlformats.org/officeDocument/2006/relationships" id="257" r:id="R86b8e5a4386c4154"/>
    <p:sldId xmlns:r="http://schemas.openxmlformats.org/officeDocument/2006/relationships" id="258" r:id="R9f692808903445fd"/>
    <p:sldId xmlns:r="http://schemas.openxmlformats.org/officeDocument/2006/relationships" id="259" r:id="Rdadc1611fa0242d4"/>
    <p:sldId xmlns:r="http://schemas.openxmlformats.org/officeDocument/2006/relationships" id="260" r:id="R46031c80d1c042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df662eb5442a7" /><Relationship Type="http://schemas.openxmlformats.org/officeDocument/2006/relationships/slide" Target="/ppt/slides/slide1.xml" Id="R1be6d78ccf3442a3" /><Relationship Type="http://schemas.openxmlformats.org/officeDocument/2006/relationships/slide" Target="/ppt/slides/slide2.xml" Id="R86b8e5a4386c4154" /><Relationship Type="http://schemas.openxmlformats.org/officeDocument/2006/relationships/slide" Target="/ppt/slides/slide3.xml" Id="R9f692808903445fd" /><Relationship Type="http://schemas.openxmlformats.org/officeDocument/2006/relationships/slide" Target="/ppt/slides/slide4.xml" Id="Rdadc1611fa0242d4" /><Relationship Type="http://schemas.openxmlformats.org/officeDocument/2006/relationships/slide" Target="/ppt/slides/slide5.xml" Id="R46031c80d1c042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a3ac6b8574d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01c3f79fa45fe" /><Relationship Type="http://schemas.openxmlformats.org/officeDocument/2006/relationships/theme" Target="/ppt/slideMasters/theme/theme1.xml" Id="R159f29cd4e7744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f01c3f79fa45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7a5e3ee904b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e5337241e44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dd105c83a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d9e06a9bf4c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47cf7c08640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ROMSDAL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ROMSDAL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Søren Høj, Bergvegen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25 16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shoj590@outlook.com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996 866 157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ROMSDAL</a:t>
            </a:r>
          </a:p>
        </p:txBody>
      </p:sp>
    </p:spTree>
  </p:cSld>
  <p:clrMapOvr>
    <a:masterClrMapping xmlns:a="http://schemas.openxmlformats.org/drawingml/2006/main"/>
  </p:clrMapOvr>
</p:sld>
</file>