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6cc2653d3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b9c936ba14340"/>
  </p:sldMasterIdLst>
  <p:sldIdLst>
    <p:sldId xmlns:r="http://schemas.openxmlformats.org/officeDocument/2006/relationships" id="256" r:id="R827476ef0b74427e"/>
    <p:sldId xmlns:r="http://schemas.openxmlformats.org/officeDocument/2006/relationships" id="257" r:id="Rabc74d0e64aa4255"/>
    <p:sldId xmlns:r="http://schemas.openxmlformats.org/officeDocument/2006/relationships" id="258" r:id="Rfa9fab29709e4b7d"/>
    <p:sldId xmlns:r="http://schemas.openxmlformats.org/officeDocument/2006/relationships" id="259" r:id="R2d1049f01f6342b3"/>
    <p:sldId xmlns:r="http://schemas.openxmlformats.org/officeDocument/2006/relationships" id="260" r:id="Rd77bfb72d09449c6"/>
    <p:sldId xmlns:r="http://schemas.openxmlformats.org/officeDocument/2006/relationships" id="261" r:id="Rad08ef7282a0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b9c936ba14340" /><Relationship Type="http://schemas.openxmlformats.org/officeDocument/2006/relationships/slide" Target="/ppt/slides/slide1.xml" Id="R827476ef0b74427e" /><Relationship Type="http://schemas.openxmlformats.org/officeDocument/2006/relationships/slide" Target="/ppt/slides/slide2.xml" Id="Rabc74d0e64aa4255" /><Relationship Type="http://schemas.openxmlformats.org/officeDocument/2006/relationships/slide" Target="/ppt/slides/slide3.xml" Id="Rfa9fab29709e4b7d" /><Relationship Type="http://schemas.openxmlformats.org/officeDocument/2006/relationships/slide" Target="/ppt/slides/slide4.xml" Id="R2d1049f01f6342b3" /><Relationship Type="http://schemas.openxmlformats.org/officeDocument/2006/relationships/slide" Target="/ppt/slides/slide5.xml" Id="Rd77bfb72d09449c6" /><Relationship Type="http://schemas.openxmlformats.org/officeDocument/2006/relationships/slide" Target="/ppt/slides/slide6.xml" Id="Rad08ef7282a0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20d97c029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d3cc086f493c" /><Relationship Type="http://schemas.openxmlformats.org/officeDocument/2006/relationships/theme" Target="/ppt/slideMasters/theme/theme1.xml" Id="R1a97e22f6571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7d3cc086f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e0539f16b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dabb3aee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6fedbc9d9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65fa4e37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417f5a54f43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4df2b82b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ROMSDAL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Søren Høj, Bergvegen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16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shoj590@outlook.com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996 866 157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ROMSDAL</a:t>
            </a:r>
          </a:p>
        </p:txBody>
      </p:sp>
    </p:spTree>
  </p:cSld>
  <p:clrMapOvr>
    <a:masterClrMapping xmlns:a="http://schemas.openxmlformats.org/drawingml/2006/main"/>
  </p:clrMapOvr>
</p:sld>
</file>