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104ac31b4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e31b6134c40a2"/>
  </p:sldMasterIdLst>
  <p:sldIdLst>
    <p:sldId xmlns:r="http://schemas.openxmlformats.org/officeDocument/2006/relationships" id="256" r:id="R6a3689e1684b4db8"/>
    <p:sldId xmlns:r="http://schemas.openxmlformats.org/officeDocument/2006/relationships" id="257" r:id="Raf3fbf2444e84b63"/>
    <p:sldId xmlns:r="http://schemas.openxmlformats.org/officeDocument/2006/relationships" id="258" r:id="R8e6279df4a664a7c"/>
    <p:sldId xmlns:r="http://schemas.openxmlformats.org/officeDocument/2006/relationships" id="259" r:id="Rdf493d3e8dd946ee"/>
    <p:sldId xmlns:r="http://schemas.openxmlformats.org/officeDocument/2006/relationships" id="260" r:id="R7836eccca509457a"/>
    <p:sldId xmlns:r="http://schemas.openxmlformats.org/officeDocument/2006/relationships" id="261" r:id="R056d1797b6604da5"/>
    <p:sldId xmlns:r="http://schemas.openxmlformats.org/officeDocument/2006/relationships" id="262" r:id="R38e55bd1090e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e31b6134c40a2" /><Relationship Type="http://schemas.openxmlformats.org/officeDocument/2006/relationships/slide" Target="/ppt/slides/slide1.xml" Id="R6a3689e1684b4db8" /><Relationship Type="http://schemas.openxmlformats.org/officeDocument/2006/relationships/slide" Target="/ppt/slides/slide2.xml" Id="Raf3fbf2444e84b63" /><Relationship Type="http://schemas.openxmlformats.org/officeDocument/2006/relationships/slide" Target="/ppt/slides/slide3.xml" Id="R8e6279df4a664a7c" /><Relationship Type="http://schemas.openxmlformats.org/officeDocument/2006/relationships/slide" Target="/ppt/slides/slide4.xml" Id="Rdf493d3e8dd946ee" /><Relationship Type="http://schemas.openxmlformats.org/officeDocument/2006/relationships/slide" Target="/ppt/slides/slide5.xml" Id="R7836eccca509457a" /><Relationship Type="http://schemas.openxmlformats.org/officeDocument/2006/relationships/slide" Target="/ppt/slides/slide6.xml" Id="R056d1797b6604da5" /><Relationship Type="http://schemas.openxmlformats.org/officeDocument/2006/relationships/slide" Target="/ppt/slides/slide7.xml" Id="R38e55bd1090e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4bef4db95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d50c74ff4f68" /><Relationship Type="http://schemas.openxmlformats.org/officeDocument/2006/relationships/theme" Target="/ppt/slideMasters/theme/theme1.xml" Id="R8a3cde7eac6f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1d50c74ff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edc4115c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e7e6a007a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3e37e4c1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69cc31e4c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9a1446358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370c12a39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6c5b861b4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1 365 656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996 841 162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