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674430acf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ab5ccbdc5480d"/>
  </p:sldMasterIdLst>
  <p:sldIdLst>
    <p:sldId xmlns:r="http://schemas.openxmlformats.org/officeDocument/2006/relationships" id="256" r:id="R14c1e802d8a440e6"/>
    <p:sldId xmlns:r="http://schemas.openxmlformats.org/officeDocument/2006/relationships" id="257" r:id="R2799ebe956594687"/>
    <p:sldId xmlns:r="http://schemas.openxmlformats.org/officeDocument/2006/relationships" id="258" r:id="R7492d4cfa3374c87"/>
    <p:sldId xmlns:r="http://schemas.openxmlformats.org/officeDocument/2006/relationships" id="259" r:id="Rc82ffdae2903439c"/>
    <p:sldId xmlns:r="http://schemas.openxmlformats.org/officeDocument/2006/relationships" id="260" r:id="R83ea9b9569904847"/>
    <p:sldId xmlns:r="http://schemas.openxmlformats.org/officeDocument/2006/relationships" id="261" r:id="R04d2bda9cf9e451b"/>
    <p:sldId xmlns:r="http://schemas.openxmlformats.org/officeDocument/2006/relationships" id="262" r:id="R6989afea781a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ab5ccbdc5480d" /><Relationship Type="http://schemas.openxmlformats.org/officeDocument/2006/relationships/slide" Target="/ppt/slides/slide1.xml" Id="R14c1e802d8a440e6" /><Relationship Type="http://schemas.openxmlformats.org/officeDocument/2006/relationships/slide" Target="/ppt/slides/slide2.xml" Id="R2799ebe956594687" /><Relationship Type="http://schemas.openxmlformats.org/officeDocument/2006/relationships/slide" Target="/ppt/slides/slide3.xml" Id="R7492d4cfa3374c87" /><Relationship Type="http://schemas.openxmlformats.org/officeDocument/2006/relationships/slide" Target="/ppt/slides/slide4.xml" Id="Rc82ffdae2903439c" /><Relationship Type="http://schemas.openxmlformats.org/officeDocument/2006/relationships/slide" Target="/ppt/slides/slide5.xml" Id="R83ea9b9569904847" /><Relationship Type="http://schemas.openxmlformats.org/officeDocument/2006/relationships/slide" Target="/ppt/slides/slide6.xml" Id="R04d2bda9cf9e451b" /><Relationship Type="http://schemas.openxmlformats.org/officeDocument/2006/relationships/slide" Target="/ppt/slides/slide7.xml" Id="R6989afea781a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2b2a36e5e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e20f3c2c45b7" /><Relationship Type="http://schemas.openxmlformats.org/officeDocument/2006/relationships/theme" Target="/ppt/slideMasters/theme/theme1.xml" Id="R1f513cc712c9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fe20f3c2c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5f02ab650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34ee2f325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30f90a93c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8177fc6ac4b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6b968b72b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3d693f818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94ddddf13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