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58c1c653788416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23631c534724a34"/>
  </p:sldMasterIdLst>
  <p:sldIdLst>
    <p:sldId xmlns:r="http://schemas.openxmlformats.org/officeDocument/2006/relationships" id="256" r:id="Rab39c11a813a41e4"/>
    <p:sldId xmlns:r="http://schemas.openxmlformats.org/officeDocument/2006/relationships" id="257" r:id="R9e0bf496fc414fd8"/>
    <p:sldId xmlns:r="http://schemas.openxmlformats.org/officeDocument/2006/relationships" id="258" r:id="Rfaa7869d253e427b"/>
    <p:sldId xmlns:r="http://schemas.openxmlformats.org/officeDocument/2006/relationships" id="259" r:id="R04c2ed2b22234d87"/>
    <p:sldId xmlns:r="http://schemas.openxmlformats.org/officeDocument/2006/relationships" id="260" r:id="R60d48e31a3e04fba"/>
    <p:sldId xmlns:r="http://schemas.openxmlformats.org/officeDocument/2006/relationships" id="261" r:id="R509df8258dde46ec"/>
    <p:sldId xmlns:r="http://schemas.openxmlformats.org/officeDocument/2006/relationships" id="262" r:id="Re742a5aee89d477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3631c534724a34" /><Relationship Type="http://schemas.openxmlformats.org/officeDocument/2006/relationships/slide" Target="/ppt/slides/slide1.xml" Id="Rab39c11a813a41e4" /><Relationship Type="http://schemas.openxmlformats.org/officeDocument/2006/relationships/slide" Target="/ppt/slides/slide2.xml" Id="R9e0bf496fc414fd8" /><Relationship Type="http://schemas.openxmlformats.org/officeDocument/2006/relationships/slide" Target="/ppt/slides/slide3.xml" Id="Rfaa7869d253e427b" /><Relationship Type="http://schemas.openxmlformats.org/officeDocument/2006/relationships/slide" Target="/ppt/slides/slide4.xml" Id="R04c2ed2b22234d87" /><Relationship Type="http://schemas.openxmlformats.org/officeDocument/2006/relationships/slide" Target="/ppt/slides/slide5.xml" Id="R60d48e31a3e04fba" /><Relationship Type="http://schemas.openxmlformats.org/officeDocument/2006/relationships/slide" Target="/ppt/slides/slide6.xml" Id="R509df8258dde46ec" /><Relationship Type="http://schemas.openxmlformats.org/officeDocument/2006/relationships/slide" Target="/ppt/slides/slide7.xml" Id="Re742a5aee89d477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dbf7bbf6d1416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4baa7046a740f3" /><Relationship Type="http://schemas.openxmlformats.org/officeDocument/2006/relationships/theme" Target="/ppt/slideMasters/theme/theme1.xml" Id="R197d87b753c9489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84baa7046a740f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5148513e42442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5625573c7c4fb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bcf8bb63324ee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9ce3020dda440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0978af41b9483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0b12ae9eb0413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e3d3fe19c74a4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VESTOR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VESTOR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−9 767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145 441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10 496 231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14 511 231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STIG ROAR LIER HABBESTAD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Stig Roar Lier Habbestad, Stangalandvegen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5538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996 787 001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VESTOR AS</a:t>
            </a:r>
          </a:p>
        </p:txBody>
      </p:sp>
    </p:spTree>
  </p:cSld>
  <p:clrMapOvr>
    <a:masterClrMapping xmlns:a="http://schemas.openxmlformats.org/drawingml/2006/main"/>
  </p:clrMapOvr>
</p:sld>
</file>