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d8931e758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c1409dc3348de"/>
  </p:sldMasterIdLst>
  <p:sldIdLst>
    <p:sldId xmlns:r="http://schemas.openxmlformats.org/officeDocument/2006/relationships" id="256" r:id="Rbc294130056d435c"/>
    <p:sldId xmlns:r="http://schemas.openxmlformats.org/officeDocument/2006/relationships" id="257" r:id="R10dee5d7a2824108"/>
    <p:sldId xmlns:r="http://schemas.openxmlformats.org/officeDocument/2006/relationships" id="258" r:id="Re45a45e68ef342d7"/>
    <p:sldId xmlns:r="http://schemas.openxmlformats.org/officeDocument/2006/relationships" id="259" r:id="R4e6e945f58984617"/>
    <p:sldId xmlns:r="http://schemas.openxmlformats.org/officeDocument/2006/relationships" id="260" r:id="Recd95979cca84f83"/>
    <p:sldId xmlns:r="http://schemas.openxmlformats.org/officeDocument/2006/relationships" id="261" r:id="R53cbfc17022c4958"/>
    <p:sldId xmlns:r="http://schemas.openxmlformats.org/officeDocument/2006/relationships" id="262" r:id="Re1bf9bbe1170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c1409dc3348de" /><Relationship Type="http://schemas.openxmlformats.org/officeDocument/2006/relationships/slide" Target="/ppt/slides/slide1.xml" Id="Rbc294130056d435c" /><Relationship Type="http://schemas.openxmlformats.org/officeDocument/2006/relationships/slide" Target="/ppt/slides/slide2.xml" Id="R10dee5d7a2824108" /><Relationship Type="http://schemas.openxmlformats.org/officeDocument/2006/relationships/slide" Target="/ppt/slides/slide3.xml" Id="Re45a45e68ef342d7" /><Relationship Type="http://schemas.openxmlformats.org/officeDocument/2006/relationships/slide" Target="/ppt/slides/slide4.xml" Id="R4e6e945f58984617" /><Relationship Type="http://schemas.openxmlformats.org/officeDocument/2006/relationships/slide" Target="/ppt/slides/slide5.xml" Id="Recd95979cca84f83" /><Relationship Type="http://schemas.openxmlformats.org/officeDocument/2006/relationships/slide" Target="/ppt/slides/slide6.xml" Id="R53cbfc17022c4958" /><Relationship Type="http://schemas.openxmlformats.org/officeDocument/2006/relationships/slide" Target="/ppt/slides/slide7.xml" Id="Re1bf9bbe1170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d3b92e377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4fe2b67b4fc7" /><Relationship Type="http://schemas.openxmlformats.org/officeDocument/2006/relationships/theme" Target="/ppt/slideMasters/theme/theme1.xml" Id="R39f17dc10066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c4fe2b67b4f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b4bc5fdeb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347e7fd84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962c8996a4e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389ef6fb1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a3e1f6bc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6b56362ce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cb1ae4cd8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167 435 446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21 634 844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1 462 412 045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