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8e68b6973146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889d4c18904960"/>
  </p:sldMasterIdLst>
  <p:sldIdLst>
    <p:sldId xmlns:r="http://schemas.openxmlformats.org/officeDocument/2006/relationships" id="256" r:id="R972f4b41750e4b26"/>
    <p:sldId xmlns:r="http://schemas.openxmlformats.org/officeDocument/2006/relationships" id="257" r:id="Rc582ffca32cb4e34"/>
    <p:sldId xmlns:r="http://schemas.openxmlformats.org/officeDocument/2006/relationships" id="258" r:id="R9d65a467c1604084"/>
    <p:sldId xmlns:r="http://schemas.openxmlformats.org/officeDocument/2006/relationships" id="259" r:id="R51472a3ee5584fa9"/>
    <p:sldId xmlns:r="http://schemas.openxmlformats.org/officeDocument/2006/relationships" id="260" r:id="Rd187e9d3bb4042de"/>
    <p:sldId xmlns:r="http://schemas.openxmlformats.org/officeDocument/2006/relationships" id="261" r:id="Ra12bbb48c40b49c6"/>
    <p:sldId xmlns:r="http://schemas.openxmlformats.org/officeDocument/2006/relationships" id="262" r:id="R97fe1b0d57d942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89d4c18904960" /><Relationship Type="http://schemas.openxmlformats.org/officeDocument/2006/relationships/slide" Target="/ppt/slides/slide1.xml" Id="R972f4b41750e4b26" /><Relationship Type="http://schemas.openxmlformats.org/officeDocument/2006/relationships/slide" Target="/ppt/slides/slide2.xml" Id="Rc582ffca32cb4e34" /><Relationship Type="http://schemas.openxmlformats.org/officeDocument/2006/relationships/slide" Target="/ppt/slides/slide3.xml" Id="R9d65a467c1604084" /><Relationship Type="http://schemas.openxmlformats.org/officeDocument/2006/relationships/slide" Target="/ppt/slides/slide4.xml" Id="R51472a3ee5584fa9" /><Relationship Type="http://schemas.openxmlformats.org/officeDocument/2006/relationships/slide" Target="/ppt/slides/slide5.xml" Id="Rd187e9d3bb4042de" /><Relationship Type="http://schemas.openxmlformats.org/officeDocument/2006/relationships/slide" Target="/ppt/slides/slide6.xml" Id="Ra12bbb48c40b49c6" /><Relationship Type="http://schemas.openxmlformats.org/officeDocument/2006/relationships/slide" Target="/ppt/slides/slide7.xml" Id="R97fe1b0d57d942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017823cf847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b6e58da194b90" /><Relationship Type="http://schemas.openxmlformats.org/officeDocument/2006/relationships/theme" Target="/ppt/slideMasters/theme/theme1.xml" Id="R7fdbba19124e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5b6e58da194b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e843125f442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41c9df9c1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512649d7e40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105886ea442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80460fb9b42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fe4ca6d9148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e01f495104e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MANDM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MANDM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4 987 843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4 434 167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MARGRETHE ISAKSEN ANVIK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ATLE ANVIK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SOFIE ANVIK DUE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SIREN ANVIK AGAEV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Brunla allé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trond.anvik@visionpartner.no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996 736 377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MANDM AS</a:t>
            </a:r>
          </a:p>
        </p:txBody>
      </p:sp>
    </p:spTree>
  </p:cSld>
  <p:clrMapOvr>
    <a:masterClrMapping xmlns:a="http://schemas.openxmlformats.org/drawingml/2006/main"/>
  </p:clrMapOvr>
</p:sld>
</file>