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ed19dc6a6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4d7e53031437c"/>
  </p:sldMasterIdLst>
  <p:sldIdLst>
    <p:sldId xmlns:r="http://schemas.openxmlformats.org/officeDocument/2006/relationships" id="256" r:id="Rfc034e69a8db4028"/>
    <p:sldId xmlns:r="http://schemas.openxmlformats.org/officeDocument/2006/relationships" id="257" r:id="Rac6856a5b6994462"/>
    <p:sldId xmlns:r="http://schemas.openxmlformats.org/officeDocument/2006/relationships" id="258" r:id="R83cf87cd71f4414e"/>
    <p:sldId xmlns:r="http://schemas.openxmlformats.org/officeDocument/2006/relationships" id="259" r:id="Rb260dd1ea596486a"/>
    <p:sldId xmlns:r="http://schemas.openxmlformats.org/officeDocument/2006/relationships" id="260" r:id="Rcbef04ce454b4915"/>
    <p:sldId xmlns:r="http://schemas.openxmlformats.org/officeDocument/2006/relationships" id="261" r:id="R927de7d927174f8c"/>
    <p:sldId xmlns:r="http://schemas.openxmlformats.org/officeDocument/2006/relationships" id="262" r:id="R7bec8b0b7d1c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4d7e53031437c" /><Relationship Type="http://schemas.openxmlformats.org/officeDocument/2006/relationships/slide" Target="/ppt/slides/slide1.xml" Id="Rfc034e69a8db4028" /><Relationship Type="http://schemas.openxmlformats.org/officeDocument/2006/relationships/slide" Target="/ppt/slides/slide2.xml" Id="Rac6856a5b6994462" /><Relationship Type="http://schemas.openxmlformats.org/officeDocument/2006/relationships/slide" Target="/ppt/slides/slide3.xml" Id="R83cf87cd71f4414e" /><Relationship Type="http://schemas.openxmlformats.org/officeDocument/2006/relationships/slide" Target="/ppt/slides/slide4.xml" Id="Rb260dd1ea596486a" /><Relationship Type="http://schemas.openxmlformats.org/officeDocument/2006/relationships/slide" Target="/ppt/slides/slide5.xml" Id="Rcbef04ce454b4915" /><Relationship Type="http://schemas.openxmlformats.org/officeDocument/2006/relationships/slide" Target="/ppt/slides/slide6.xml" Id="R927de7d927174f8c" /><Relationship Type="http://schemas.openxmlformats.org/officeDocument/2006/relationships/slide" Target="/ppt/slides/slide7.xml" Id="R7bec8b0b7d1c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e2aad25e6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2e485ecb4afc" /><Relationship Type="http://schemas.openxmlformats.org/officeDocument/2006/relationships/theme" Target="/ppt/slideMasters/theme/theme1.xml" Id="R7d9fdfb9c388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a2e485ecb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408981420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38dd751bd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5dc1a184b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36cbc3963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d71388d4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b9942fabe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4ecc7c5b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52 520 097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182 042 671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247 972 095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