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e7ac57173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8278c23be48ff"/>
  </p:sldMasterIdLst>
  <p:sldIdLst>
    <p:sldId xmlns:r="http://schemas.openxmlformats.org/officeDocument/2006/relationships" id="256" r:id="R75d74c0cf97545b9"/>
    <p:sldId xmlns:r="http://schemas.openxmlformats.org/officeDocument/2006/relationships" id="257" r:id="R8963fc3bd9284a43"/>
    <p:sldId xmlns:r="http://schemas.openxmlformats.org/officeDocument/2006/relationships" id="258" r:id="R976b593c351c4e2f"/>
    <p:sldId xmlns:r="http://schemas.openxmlformats.org/officeDocument/2006/relationships" id="259" r:id="Re14ce99cab9d42cb"/>
    <p:sldId xmlns:r="http://schemas.openxmlformats.org/officeDocument/2006/relationships" id="260" r:id="Rc818444627ed4cf1"/>
    <p:sldId xmlns:r="http://schemas.openxmlformats.org/officeDocument/2006/relationships" id="261" r:id="R2127fe9a5fea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8278c23be48ff" /><Relationship Type="http://schemas.openxmlformats.org/officeDocument/2006/relationships/slide" Target="/ppt/slides/slide1.xml" Id="R75d74c0cf97545b9" /><Relationship Type="http://schemas.openxmlformats.org/officeDocument/2006/relationships/slide" Target="/ppt/slides/slide2.xml" Id="R8963fc3bd9284a43" /><Relationship Type="http://schemas.openxmlformats.org/officeDocument/2006/relationships/slide" Target="/ppt/slides/slide3.xml" Id="R976b593c351c4e2f" /><Relationship Type="http://schemas.openxmlformats.org/officeDocument/2006/relationships/slide" Target="/ppt/slides/slide4.xml" Id="Re14ce99cab9d42cb" /><Relationship Type="http://schemas.openxmlformats.org/officeDocument/2006/relationships/slide" Target="/ppt/slides/slide5.xml" Id="Rc818444627ed4cf1" /><Relationship Type="http://schemas.openxmlformats.org/officeDocument/2006/relationships/slide" Target="/ppt/slides/slide6.xml" Id="R2127fe9a5fea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184eac08c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507172f0241bd" /><Relationship Type="http://schemas.openxmlformats.org/officeDocument/2006/relationships/theme" Target="/ppt/slideMasters/theme/theme1.xml" Id="R6e14f12b67fd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507172f02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f60ea0995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d2350559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f6f0500b9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ebf29a3ef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77057563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4851bda5f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996 727 149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