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dc3eed937946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3d8be554d64278"/>
  </p:sldMasterIdLst>
  <p:sldIdLst>
    <p:sldId xmlns:r="http://schemas.openxmlformats.org/officeDocument/2006/relationships" id="256" r:id="Rd4ec17a723f54277"/>
    <p:sldId xmlns:r="http://schemas.openxmlformats.org/officeDocument/2006/relationships" id="257" r:id="Ra6e6c91053534377"/>
    <p:sldId xmlns:r="http://schemas.openxmlformats.org/officeDocument/2006/relationships" id="258" r:id="Rea41edb2bff2451f"/>
    <p:sldId xmlns:r="http://schemas.openxmlformats.org/officeDocument/2006/relationships" id="259" r:id="Re60186a4e16c46e2"/>
    <p:sldId xmlns:r="http://schemas.openxmlformats.org/officeDocument/2006/relationships" id="260" r:id="R95fd754802214a14"/>
    <p:sldId xmlns:r="http://schemas.openxmlformats.org/officeDocument/2006/relationships" id="261" r:id="R8e923549698245cd"/>
    <p:sldId xmlns:r="http://schemas.openxmlformats.org/officeDocument/2006/relationships" id="262" r:id="Ra1f74a32467b44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d8be554d64278" /><Relationship Type="http://schemas.openxmlformats.org/officeDocument/2006/relationships/slide" Target="/ppt/slides/slide1.xml" Id="Rd4ec17a723f54277" /><Relationship Type="http://schemas.openxmlformats.org/officeDocument/2006/relationships/slide" Target="/ppt/slides/slide2.xml" Id="Ra6e6c91053534377" /><Relationship Type="http://schemas.openxmlformats.org/officeDocument/2006/relationships/slide" Target="/ppt/slides/slide3.xml" Id="Rea41edb2bff2451f" /><Relationship Type="http://schemas.openxmlformats.org/officeDocument/2006/relationships/slide" Target="/ppt/slides/slide4.xml" Id="Re60186a4e16c46e2" /><Relationship Type="http://schemas.openxmlformats.org/officeDocument/2006/relationships/slide" Target="/ppt/slides/slide5.xml" Id="R95fd754802214a14" /><Relationship Type="http://schemas.openxmlformats.org/officeDocument/2006/relationships/slide" Target="/ppt/slides/slide6.xml" Id="R8e923549698245cd" /><Relationship Type="http://schemas.openxmlformats.org/officeDocument/2006/relationships/slide" Target="/ppt/slides/slide7.xml" Id="Ra1f74a32467b44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926aa4595441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57df654c44f11" /><Relationship Type="http://schemas.openxmlformats.org/officeDocument/2006/relationships/theme" Target="/ppt/slideMasters/theme/theme1.xml" Id="R8ca7cd01e50144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157df654c44f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a42177d8c4d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65b09314940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9aa16d0be44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f0e34c9a24e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e64b557c44e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61ea0f1554c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7813b788f4f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AXERA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AXERA BUSINESS MANAGEMENT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27 030 000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2 756 850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2 196 877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1 286 661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11 510 901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TUM INVEST AS  –  64,4 %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ANAKENA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QUEST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LMJJ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996 707 636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