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106726dfd342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536632ec6b4658"/>
  </p:sldMasterIdLst>
  <p:sldIdLst>
    <p:sldId xmlns:r="http://schemas.openxmlformats.org/officeDocument/2006/relationships" id="256" r:id="R8a17091cfe78484b"/>
    <p:sldId xmlns:r="http://schemas.openxmlformats.org/officeDocument/2006/relationships" id="257" r:id="Rb9a0334bb97f4054"/>
    <p:sldId xmlns:r="http://schemas.openxmlformats.org/officeDocument/2006/relationships" id="258" r:id="Rf28f82fd62774945"/>
    <p:sldId xmlns:r="http://schemas.openxmlformats.org/officeDocument/2006/relationships" id="259" r:id="R1f655893390c4c91"/>
    <p:sldId xmlns:r="http://schemas.openxmlformats.org/officeDocument/2006/relationships" id="260" r:id="R6a215c49449246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36632ec6b4658" /><Relationship Type="http://schemas.openxmlformats.org/officeDocument/2006/relationships/slide" Target="/ppt/slides/slide1.xml" Id="R8a17091cfe78484b" /><Relationship Type="http://schemas.openxmlformats.org/officeDocument/2006/relationships/slide" Target="/ppt/slides/slide2.xml" Id="Rb9a0334bb97f4054" /><Relationship Type="http://schemas.openxmlformats.org/officeDocument/2006/relationships/slide" Target="/ppt/slides/slide3.xml" Id="Rf28f82fd62774945" /><Relationship Type="http://schemas.openxmlformats.org/officeDocument/2006/relationships/slide" Target="/ppt/slides/slide4.xml" Id="R1f655893390c4c91" /><Relationship Type="http://schemas.openxmlformats.org/officeDocument/2006/relationships/slide" Target="/ppt/slides/slide5.xml" Id="R6a215c49449246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2d609f17f4c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864d06da946c6" /><Relationship Type="http://schemas.openxmlformats.org/officeDocument/2006/relationships/theme" Target="/ppt/slideMasters/theme/theme1.xml" Id="R321115645eb94f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f864d06da946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15e8afd4c4c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d8029abdc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b7fc550f240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a8133285a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d362defe24a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I OPPEGÅRD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OPPEGÅRD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Bjørg Carstedt Midtbø Sørli, Vardeveien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996 700 186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