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764557889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d69355ab5403f"/>
  </p:sldMasterIdLst>
  <p:sldIdLst>
    <p:sldId xmlns:r="http://schemas.openxmlformats.org/officeDocument/2006/relationships" id="256" r:id="Rbd5c7c9d09e64082"/>
    <p:sldId xmlns:r="http://schemas.openxmlformats.org/officeDocument/2006/relationships" id="257" r:id="R9d218424ddd94a32"/>
    <p:sldId xmlns:r="http://schemas.openxmlformats.org/officeDocument/2006/relationships" id="258" r:id="R882dc4f17f0d49a3"/>
    <p:sldId xmlns:r="http://schemas.openxmlformats.org/officeDocument/2006/relationships" id="259" r:id="R3a021fde507b4b5d"/>
    <p:sldId xmlns:r="http://schemas.openxmlformats.org/officeDocument/2006/relationships" id="260" r:id="R1c8e9cf9596f4289"/>
    <p:sldId xmlns:r="http://schemas.openxmlformats.org/officeDocument/2006/relationships" id="261" r:id="Ra36bc83fcc074a40"/>
    <p:sldId xmlns:r="http://schemas.openxmlformats.org/officeDocument/2006/relationships" id="262" r:id="R8e2832bf350f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d69355ab5403f" /><Relationship Type="http://schemas.openxmlformats.org/officeDocument/2006/relationships/slide" Target="/ppt/slides/slide1.xml" Id="Rbd5c7c9d09e64082" /><Relationship Type="http://schemas.openxmlformats.org/officeDocument/2006/relationships/slide" Target="/ppt/slides/slide2.xml" Id="R9d218424ddd94a32" /><Relationship Type="http://schemas.openxmlformats.org/officeDocument/2006/relationships/slide" Target="/ppt/slides/slide3.xml" Id="R882dc4f17f0d49a3" /><Relationship Type="http://schemas.openxmlformats.org/officeDocument/2006/relationships/slide" Target="/ppt/slides/slide4.xml" Id="R3a021fde507b4b5d" /><Relationship Type="http://schemas.openxmlformats.org/officeDocument/2006/relationships/slide" Target="/ppt/slides/slide5.xml" Id="R1c8e9cf9596f4289" /><Relationship Type="http://schemas.openxmlformats.org/officeDocument/2006/relationships/slide" Target="/ppt/slides/slide6.xml" Id="Ra36bc83fcc074a40" /><Relationship Type="http://schemas.openxmlformats.org/officeDocument/2006/relationships/slide" Target="/ppt/slides/slide7.xml" Id="R8e2832bf350f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839912ebe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5a29583274161" /><Relationship Type="http://schemas.openxmlformats.org/officeDocument/2006/relationships/theme" Target="/ppt/slideMasters/theme/theme1.xml" Id="Rfc10e92532e2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5a2958327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7923c684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3b77d0e5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0ea36de0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db6e58082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0b07fed6d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60b7dbed2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8573e8cb9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