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aa6962d6ee45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4308e70fc84c61"/>
  </p:sldMasterIdLst>
  <p:sldIdLst>
    <p:sldId xmlns:r="http://schemas.openxmlformats.org/officeDocument/2006/relationships" id="256" r:id="R9ac66f0ebb6c46c7"/>
    <p:sldId xmlns:r="http://schemas.openxmlformats.org/officeDocument/2006/relationships" id="257" r:id="R4382fa912b1e4a98"/>
    <p:sldId xmlns:r="http://schemas.openxmlformats.org/officeDocument/2006/relationships" id="258" r:id="R5a37ac7d24f643d3"/>
    <p:sldId xmlns:r="http://schemas.openxmlformats.org/officeDocument/2006/relationships" id="259" r:id="R5d7ecda2d97542a7"/>
    <p:sldId xmlns:r="http://schemas.openxmlformats.org/officeDocument/2006/relationships" id="260" r:id="R8430e0421c804668"/>
    <p:sldId xmlns:r="http://schemas.openxmlformats.org/officeDocument/2006/relationships" id="261" r:id="R06854df18e7b4e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4308e70fc84c61" /><Relationship Type="http://schemas.openxmlformats.org/officeDocument/2006/relationships/slide" Target="/ppt/slides/slide1.xml" Id="R9ac66f0ebb6c46c7" /><Relationship Type="http://schemas.openxmlformats.org/officeDocument/2006/relationships/slide" Target="/ppt/slides/slide2.xml" Id="R4382fa912b1e4a98" /><Relationship Type="http://schemas.openxmlformats.org/officeDocument/2006/relationships/slide" Target="/ppt/slides/slide3.xml" Id="R5a37ac7d24f643d3" /><Relationship Type="http://schemas.openxmlformats.org/officeDocument/2006/relationships/slide" Target="/ppt/slides/slide4.xml" Id="R5d7ecda2d97542a7" /><Relationship Type="http://schemas.openxmlformats.org/officeDocument/2006/relationships/slide" Target="/ppt/slides/slide5.xml" Id="R8430e0421c804668" /><Relationship Type="http://schemas.openxmlformats.org/officeDocument/2006/relationships/slide" Target="/ppt/slides/slide6.xml" Id="R06854df18e7b4e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c46500909342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5023446ed4b00" /><Relationship Type="http://schemas.openxmlformats.org/officeDocument/2006/relationships/theme" Target="/ppt/slideMasters/theme/theme1.xml" Id="Rca32184102174f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55023446ed4b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b04c54b68a4f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8c0fb1a6148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c983d582bd48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11e99f7eb46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9b8aede294c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f0431ce29f43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Laguneveien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5239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11 60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post@aval.no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www.aval.no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996 679 721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