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b5d16bcc4a44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e3066d69654549"/>
  </p:sldMasterIdLst>
  <p:sldIdLst>
    <p:sldId xmlns:r="http://schemas.openxmlformats.org/officeDocument/2006/relationships" id="256" r:id="Rbd4c55a421934ead"/>
    <p:sldId xmlns:r="http://schemas.openxmlformats.org/officeDocument/2006/relationships" id="257" r:id="R5794ee56c0434614"/>
    <p:sldId xmlns:r="http://schemas.openxmlformats.org/officeDocument/2006/relationships" id="258" r:id="Re73ade5cf68949a9"/>
    <p:sldId xmlns:r="http://schemas.openxmlformats.org/officeDocument/2006/relationships" id="259" r:id="R404e6ab89344452f"/>
    <p:sldId xmlns:r="http://schemas.openxmlformats.org/officeDocument/2006/relationships" id="260" r:id="R5f2e09c254994b46"/>
    <p:sldId xmlns:r="http://schemas.openxmlformats.org/officeDocument/2006/relationships" id="261" r:id="R9b90bca39948458e"/>
    <p:sldId xmlns:r="http://schemas.openxmlformats.org/officeDocument/2006/relationships" id="262" r:id="R4be02085886441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e3066d69654549" /><Relationship Type="http://schemas.openxmlformats.org/officeDocument/2006/relationships/slide" Target="/ppt/slides/slide1.xml" Id="Rbd4c55a421934ead" /><Relationship Type="http://schemas.openxmlformats.org/officeDocument/2006/relationships/slide" Target="/ppt/slides/slide2.xml" Id="R5794ee56c0434614" /><Relationship Type="http://schemas.openxmlformats.org/officeDocument/2006/relationships/slide" Target="/ppt/slides/slide3.xml" Id="Re73ade5cf68949a9" /><Relationship Type="http://schemas.openxmlformats.org/officeDocument/2006/relationships/slide" Target="/ppt/slides/slide4.xml" Id="R404e6ab89344452f" /><Relationship Type="http://schemas.openxmlformats.org/officeDocument/2006/relationships/slide" Target="/ppt/slides/slide5.xml" Id="R5f2e09c254994b46" /><Relationship Type="http://schemas.openxmlformats.org/officeDocument/2006/relationships/slide" Target="/ppt/slides/slide6.xml" Id="R9b90bca39948458e" /><Relationship Type="http://schemas.openxmlformats.org/officeDocument/2006/relationships/slide" Target="/ppt/slides/slide7.xml" Id="R4be02085886441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dfcc14f01941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b5f3207c264aad" /><Relationship Type="http://schemas.openxmlformats.org/officeDocument/2006/relationships/theme" Target="/ppt/slideMasters/theme/theme1.xml" Id="R0d2f03226de54f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b5f3207c264a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6ca81f960540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a7c0f7e3c444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1dc8e51aa84e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ae370fa0f94a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d82ae10da24b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81d4896ae0413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d0b9e4daf84b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BIRKELAND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BIRKELAND AS ble etablert [år] og holder til i Sveio.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213 796 972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253 031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2 832 202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25 684 611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73 793 163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STANGELAND &amp; BIRKELAND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Ekrene Næringspark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5550 Sveio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81 86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post@birkelandmaskin.no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www.birkelandmaskin.no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996 662 292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AS</a:t>
            </a:r>
          </a:p>
        </p:txBody>
      </p:sp>
    </p:spTree>
  </p:cSld>
  <p:clrMapOvr>
    <a:masterClrMapping xmlns:a="http://schemas.openxmlformats.org/drawingml/2006/main"/>
  </p:clrMapOvr>
</p:sld>
</file>