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3d864b5ae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776df444f438a"/>
  </p:sldMasterIdLst>
  <p:sldIdLst>
    <p:sldId xmlns:r="http://schemas.openxmlformats.org/officeDocument/2006/relationships" id="256" r:id="R8a2aa4389eb64e67"/>
    <p:sldId xmlns:r="http://schemas.openxmlformats.org/officeDocument/2006/relationships" id="257" r:id="R4f030d362f38488f"/>
    <p:sldId xmlns:r="http://schemas.openxmlformats.org/officeDocument/2006/relationships" id="258" r:id="R75c57c6260104561"/>
    <p:sldId xmlns:r="http://schemas.openxmlformats.org/officeDocument/2006/relationships" id="259" r:id="R4ca3ec24ecf543ed"/>
    <p:sldId xmlns:r="http://schemas.openxmlformats.org/officeDocument/2006/relationships" id="260" r:id="R068c48b2f1854e25"/>
    <p:sldId xmlns:r="http://schemas.openxmlformats.org/officeDocument/2006/relationships" id="261" r:id="R57340c8e9d6a438b"/>
    <p:sldId xmlns:r="http://schemas.openxmlformats.org/officeDocument/2006/relationships" id="262" r:id="R644b6e863072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776df444f438a" /><Relationship Type="http://schemas.openxmlformats.org/officeDocument/2006/relationships/slide" Target="/ppt/slides/slide1.xml" Id="R8a2aa4389eb64e67" /><Relationship Type="http://schemas.openxmlformats.org/officeDocument/2006/relationships/slide" Target="/ppt/slides/slide2.xml" Id="R4f030d362f38488f" /><Relationship Type="http://schemas.openxmlformats.org/officeDocument/2006/relationships/slide" Target="/ppt/slides/slide3.xml" Id="R75c57c6260104561" /><Relationship Type="http://schemas.openxmlformats.org/officeDocument/2006/relationships/slide" Target="/ppt/slides/slide4.xml" Id="R4ca3ec24ecf543ed" /><Relationship Type="http://schemas.openxmlformats.org/officeDocument/2006/relationships/slide" Target="/ppt/slides/slide5.xml" Id="R068c48b2f1854e25" /><Relationship Type="http://schemas.openxmlformats.org/officeDocument/2006/relationships/slide" Target="/ppt/slides/slide6.xml" Id="R57340c8e9d6a438b" /><Relationship Type="http://schemas.openxmlformats.org/officeDocument/2006/relationships/slide" Target="/ppt/slides/slide7.xml" Id="R644b6e863072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90ce48516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c9bb18834da2" /><Relationship Type="http://schemas.openxmlformats.org/officeDocument/2006/relationships/theme" Target="/ppt/slideMasters/theme/theme1.xml" Id="Ra4ec6047d497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2c9bb18834d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c3d092a8d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8c4c604c243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f3f7ca34748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e701cbe2c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981551501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9a51217254b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9ded08920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KPB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38 445 599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39 924 500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PEDER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Stjørdølavegen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