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8cc35cb51d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921589df64917"/>
  </p:sldMasterIdLst>
  <p:sldIdLst>
    <p:sldId xmlns:r="http://schemas.openxmlformats.org/officeDocument/2006/relationships" id="256" r:id="R780ec9d92d7e41cf"/>
    <p:sldId xmlns:r="http://schemas.openxmlformats.org/officeDocument/2006/relationships" id="257" r:id="R6904e001ad2c423b"/>
    <p:sldId xmlns:r="http://schemas.openxmlformats.org/officeDocument/2006/relationships" id="258" r:id="R13b3ac8f9d8e4792"/>
    <p:sldId xmlns:r="http://schemas.openxmlformats.org/officeDocument/2006/relationships" id="259" r:id="R55bd12f6f7384b5a"/>
    <p:sldId xmlns:r="http://schemas.openxmlformats.org/officeDocument/2006/relationships" id="260" r:id="Re2a5573f14fa4f48"/>
    <p:sldId xmlns:r="http://schemas.openxmlformats.org/officeDocument/2006/relationships" id="261" r:id="R43566cffc162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921589df64917" /><Relationship Type="http://schemas.openxmlformats.org/officeDocument/2006/relationships/slide" Target="/ppt/slides/slide1.xml" Id="R780ec9d92d7e41cf" /><Relationship Type="http://schemas.openxmlformats.org/officeDocument/2006/relationships/slide" Target="/ppt/slides/slide2.xml" Id="R6904e001ad2c423b" /><Relationship Type="http://schemas.openxmlformats.org/officeDocument/2006/relationships/slide" Target="/ppt/slides/slide3.xml" Id="R13b3ac8f9d8e4792" /><Relationship Type="http://schemas.openxmlformats.org/officeDocument/2006/relationships/slide" Target="/ppt/slides/slide4.xml" Id="R55bd12f6f7384b5a" /><Relationship Type="http://schemas.openxmlformats.org/officeDocument/2006/relationships/slide" Target="/ppt/slides/slide5.xml" Id="Re2a5573f14fa4f48" /><Relationship Type="http://schemas.openxmlformats.org/officeDocument/2006/relationships/slide" Target="/ppt/slides/slide6.xml" Id="R43566cffc162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8e9a772acb42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89165b65c4d38" /><Relationship Type="http://schemas.openxmlformats.org/officeDocument/2006/relationships/theme" Target="/ppt/slideMasters/theme/theme1.xml" Id="R5d5586b0c77e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89165b65c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b1ef4b04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ffce7205d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433a4bbfc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bcdfd263c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611c2a14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68c1c7ec84b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Stjørdølavegen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996 662 268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KPB HOLDING AS</a:t>
            </a:r>
          </a:p>
        </p:txBody>
      </p:sp>
    </p:spTree>
  </p:cSld>
  <p:clrMapOvr>
    <a:masterClrMapping xmlns:a="http://schemas.openxmlformats.org/drawingml/2006/main"/>
  </p:clrMapOvr>
</p:sld>
</file>