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513402f77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79fd1ed1d44ab"/>
  </p:sldMasterIdLst>
  <p:sldIdLst>
    <p:sldId xmlns:r="http://schemas.openxmlformats.org/officeDocument/2006/relationships" id="256" r:id="R316f905a6ccb4348"/>
    <p:sldId xmlns:r="http://schemas.openxmlformats.org/officeDocument/2006/relationships" id="257" r:id="R6ae5e03558de4858"/>
    <p:sldId xmlns:r="http://schemas.openxmlformats.org/officeDocument/2006/relationships" id="258" r:id="R91115830e5a54b7d"/>
    <p:sldId xmlns:r="http://schemas.openxmlformats.org/officeDocument/2006/relationships" id="259" r:id="Ra5925d3bf3d64f1e"/>
    <p:sldId xmlns:r="http://schemas.openxmlformats.org/officeDocument/2006/relationships" id="260" r:id="R70bbcfedc79046d0"/>
    <p:sldId xmlns:r="http://schemas.openxmlformats.org/officeDocument/2006/relationships" id="261" r:id="R12ad537d3b2742f7"/>
    <p:sldId xmlns:r="http://schemas.openxmlformats.org/officeDocument/2006/relationships" id="262" r:id="R3d23f584bd7a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79fd1ed1d44ab" /><Relationship Type="http://schemas.openxmlformats.org/officeDocument/2006/relationships/slide" Target="/ppt/slides/slide1.xml" Id="R316f905a6ccb4348" /><Relationship Type="http://schemas.openxmlformats.org/officeDocument/2006/relationships/slide" Target="/ppt/slides/slide2.xml" Id="R6ae5e03558de4858" /><Relationship Type="http://schemas.openxmlformats.org/officeDocument/2006/relationships/slide" Target="/ppt/slides/slide3.xml" Id="R91115830e5a54b7d" /><Relationship Type="http://schemas.openxmlformats.org/officeDocument/2006/relationships/slide" Target="/ppt/slides/slide4.xml" Id="Ra5925d3bf3d64f1e" /><Relationship Type="http://schemas.openxmlformats.org/officeDocument/2006/relationships/slide" Target="/ppt/slides/slide5.xml" Id="R70bbcfedc79046d0" /><Relationship Type="http://schemas.openxmlformats.org/officeDocument/2006/relationships/slide" Target="/ppt/slides/slide6.xml" Id="R12ad537d3b2742f7" /><Relationship Type="http://schemas.openxmlformats.org/officeDocument/2006/relationships/slide" Target="/ppt/slides/slide7.xml" Id="R3d23f584bd7a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490079cc3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7303f0c649af" /><Relationship Type="http://schemas.openxmlformats.org/officeDocument/2006/relationships/theme" Target="/ppt/slideMasters/theme/theme1.xml" Id="R71135cdfa222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c7303f0c6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6de2f7f0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e3feb381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062c6a99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b4553a5a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6e36020b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dbb3f66a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38e2f6ee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