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34bb479d7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8a6cdcedb4e13"/>
  </p:sldMasterIdLst>
  <p:sldIdLst>
    <p:sldId xmlns:r="http://schemas.openxmlformats.org/officeDocument/2006/relationships" id="256" r:id="R44cd052961e44d3e"/>
    <p:sldId xmlns:r="http://schemas.openxmlformats.org/officeDocument/2006/relationships" id="257" r:id="Ra3ac68b9ef5c4043"/>
    <p:sldId xmlns:r="http://schemas.openxmlformats.org/officeDocument/2006/relationships" id="258" r:id="R6b746a7225334412"/>
    <p:sldId xmlns:r="http://schemas.openxmlformats.org/officeDocument/2006/relationships" id="259" r:id="R717105b312c64976"/>
    <p:sldId xmlns:r="http://schemas.openxmlformats.org/officeDocument/2006/relationships" id="260" r:id="Re71298139dec49d5"/>
    <p:sldId xmlns:r="http://schemas.openxmlformats.org/officeDocument/2006/relationships" id="261" r:id="R93f6a76acae346dc"/>
    <p:sldId xmlns:r="http://schemas.openxmlformats.org/officeDocument/2006/relationships" id="262" r:id="R5fa6615e4bfa49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8a6cdcedb4e13" /><Relationship Type="http://schemas.openxmlformats.org/officeDocument/2006/relationships/slide" Target="/ppt/slides/slide1.xml" Id="R44cd052961e44d3e" /><Relationship Type="http://schemas.openxmlformats.org/officeDocument/2006/relationships/slide" Target="/ppt/slides/slide2.xml" Id="Ra3ac68b9ef5c4043" /><Relationship Type="http://schemas.openxmlformats.org/officeDocument/2006/relationships/slide" Target="/ppt/slides/slide3.xml" Id="R6b746a7225334412" /><Relationship Type="http://schemas.openxmlformats.org/officeDocument/2006/relationships/slide" Target="/ppt/slides/slide4.xml" Id="R717105b312c64976" /><Relationship Type="http://schemas.openxmlformats.org/officeDocument/2006/relationships/slide" Target="/ppt/slides/slide5.xml" Id="Re71298139dec49d5" /><Relationship Type="http://schemas.openxmlformats.org/officeDocument/2006/relationships/slide" Target="/ppt/slides/slide6.xml" Id="R93f6a76acae346dc" /><Relationship Type="http://schemas.openxmlformats.org/officeDocument/2006/relationships/slide" Target="/ppt/slides/slide7.xml" Id="R5fa6615e4bfa49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a1e913d82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e549fa03b48ed" /><Relationship Type="http://schemas.openxmlformats.org/officeDocument/2006/relationships/theme" Target="/ppt/slideMasters/theme/theme1.xml" Id="Rf8d4e793d723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e549fa03b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7851a69af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20f1442d7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3eb566c24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9ac59c039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61cb5ab25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84d7c876a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e33af8ef7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HALLSTEIN RANUM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996 635 937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