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971803db124b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01135f57704fbf"/>
  </p:sldMasterIdLst>
  <p:sldIdLst>
    <p:sldId xmlns:r="http://schemas.openxmlformats.org/officeDocument/2006/relationships" id="256" r:id="R5ff2221e4bcf4735"/>
    <p:sldId xmlns:r="http://schemas.openxmlformats.org/officeDocument/2006/relationships" id="257" r:id="Rd34926cf09874307"/>
    <p:sldId xmlns:r="http://schemas.openxmlformats.org/officeDocument/2006/relationships" id="258" r:id="R330efc6967254060"/>
    <p:sldId xmlns:r="http://schemas.openxmlformats.org/officeDocument/2006/relationships" id="259" r:id="R229afd50e5aa407b"/>
    <p:sldId xmlns:r="http://schemas.openxmlformats.org/officeDocument/2006/relationships" id="260" r:id="R4c87d7239d404165"/>
    <p:sldId xmlns:r="http://schemas.openxmlformats.org/officeDocument/2006/relationships" id="261" r:id="Rfa109305e0994342"/>
    <p:sldId xmlns:r="http://schemas.openxmlformats.org/officeDocument/2006/relationships" id="262" r:id="R256c0b57027644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01135f57704fbf" /><Relationship Type="http://schemas.openxmlformats.org/officeDocument/2006/relationships/slide" Target="/ppt/slides/slide1.xml" Id="R5ff2221e4bcf4735" /><Relationship Type="http://schemas.openxmlformats.org/officeDocument/2006/relationships/slide" Target="/ppt/slides/slide2.xml" Id="Rd34926cf09874307" /><Relationship Type="http://schemas.openxmlformats.org/officeDocument/2006/relationships/slide" Target="/ppt/slides/slide3.xml" Id="R330efc6967254060" /><Relationship Type="http://schemas.openxmlformats.org/officeDocument/2006/relationships/slide" Target="/ppt/slides/slide4.xml" Id="R229afd50e5aa407b" /><Relationship Type="http://schemas.openxmlformats.org/officeDocument/2006/relationships/slide" Target="/ppt/slides/slide5.xml" Id="R4c87d7239d404165" /><Relationship Type="http://schemas.openxmlformats.org/officeDocument/2006/relationships/slide" Target="/ppt/slides/slide6.xml" Id="Rfa109305e0994342" /><Relationship Type="http://schemas.openxmlformats.org/officeDocument/2006/relationships/slide" Target="/ppt/slides/slide7.xml" Id="R256c0b57027644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d4138488fe4c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b2b43dcc64755" /><Relationship Type="http://schemas.openxmlformats.org/officeDocument/2006/relationships/theme" Target="/ppt/slideMasters/theme/theme1.xml" Id="R7008252ca83242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fb2b43dcc647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98c9107fd4d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aa88799674c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a5043d03c48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241c8d1fd4a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727ceb87f42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4044dd61e48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e9789164640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PERACO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PERACO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PERACO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PERACO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PERACO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PERACO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6 149 855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58 058 814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58 903 167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PERACO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THORSHEIM PEER HASTRUP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PERACO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Bispengsgaten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peer.thorsheim@gmail.com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996 599 205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PERACO HOLDING AS</a:t>
            </a:r>
          </a:p>
        </p:txBody>
      </p:sp>
    </p:spTree>
  </p:cSld>
  <p:clrMapOvr>
    <a:masterClrMapping xmlns:a="http://schemas.openxmlformats.org/drawingml/2006/main"/>
  </p:clrMapOvr>
</p:sld>
</file>