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501b7f74e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18a077df34e9f"/>
  </p:sldMasterIdLst>
  <p:sldIdLst>
    <p:sldId xmlns:r="http://schemas.openxmlformats.org/officeDocument/2006/relationships" id="256" r:id="R7d792d97ce074aee"/>
    <p:sldId xmlns:r="http://schemas.openxmlformats.org/officeDocument/2006/relationships" id="257" r:id="R23929a98e6c1481e"/>
    <p:sldId xmlns:r="http://schemas.openxmlformats.org/officeDocument/2006/relationships" id="258" r:id="R35b12b290754408f"/>
    <p:sldId xmlns:r="http://schemas.openxmlformats.org/officeDocument/2006/relationships" id="259" r:id="R527d6b691d4b4cf4"/>
    <p:sldId xmlns:r="http://schemas.openxmlformats.org/officeDocument/2006/relationships" id="260" r:id="R6d41c4ac04e649ed"/>
    <p:sldId xmlns:r="http://schemas.openxmlformats.org/officeDocument/2006/relationships" id="261" r:id="R543a319f2418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18a077df34e9f" /><Relationship Type="http://schemas.openxmlformats.org/officeDocument/2006/relationships/slide" Target="/ppt/slides/slide1.xml" Id="R7d792d97ce074aee" /><Relationship Type="http://schemas.openxmlformats.org/officeDocument/2006/relationships/slide" Target="/ppt/slides/slide2.xml" Id="R23929a98e6c1481e" /><Relationship Type="http://schemas.openxmlformats.org/officeDocument/2006/relationships/slide" Target="/ppt/slides/slide3.xml" Id="R35b12b290754408f" /><Relationship Type="http://schemas.openxmlformats.org/officeDocument/2006/relationships/slide" Target="/ppt/slides/slide4.xml" Id="R527d6b691d4b4cf4" /><Relationship Type="http://schemas.openxmlformats.org/officeDocument/2006/relationships/slide" Target="/ppt/slides/slide5.xml" Id="R6d41c4ac04e649ed" /><Relationship Type="http://schemas.openxmlformats.org/officeDocument/2006/relationships/slide" Target="/ppt/slides/slide6.xml" Id="R543a319f2418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6ec212506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209b52ceb44d4" /><Relationship Type="http://schemas.openxmlformats.org/officeDocument/2006/relationships/theme" Target="/ppt/slideMasters/theme/theme1.xml" Id="Ra51988e1d356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209b52ceb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6ff782ef6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e32c6065c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0296bb85e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2cce51eb3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3ce08e058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e0356e25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PERACO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Bispengsgaten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peer.thorsheim@gmail.com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996 599 205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