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04c1d4e933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181fc283d04378"/>
  </p:sldMasterIdLst>
  <p:sldIdLst>
    <p:sldId xmlns:r="http://schemas.openxmlformats.org/officeDocument/2006/relationships" id="256" r:id="Rca21c0d3471f46e4"/>
    <p:sldId xmlns:r="http://schemas.openxmlformats.org/officeDocument/2006/relationships" id="257" r:id="Rff655f9464f245ba"/>
    <p:sldId xmlns:r="http://schemas.openxmlformats.org/officeDocument/2006/relationships" id="258" r:id="Rb6bdb3f765b44f4c"/>
    <p:sldId xmlns:r="http://schemas.openxmlformats.org/officeDocument/2006/relationships" id="259" r:id="Rddf7aebe557744cb"/>
    <p:sldId xmlns:r="http://schemas.openxmlformats.org/officeDocument/2006/relationships" id="260" r:id="Rbb82f6a9428f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81fc283d04378" /><Relationship Type="http://schemas.openxmlformats.org/officeDocument/2006/relationships/slide" Target="/ppt/slides/slide1.xml" Id="Rca21c0d3471f46e4" /><Relationship Type="http://schemas.openxmlformats.org/officeDocument/2006/relationships/slide" Target="/ppt/slides/slide2.xml" Id="Rff655f9464f245ba" /><Relationship Type="http://schemas.openxmlformats.org/officeDocument/2006/relationships/slide" Target="/ppt/slides/slide3.xml" Id="Rb6bdb3f765b44f4c" /><Relationship Type="http://schemas.openxmlformats.org/officeDocument/2006/relationships/slide" Target="/ppt/slides/slide4.xml" Id="Rddf7aebe557744cb" /><Relationship Type="http://schemas.openxmlformats.org/officeDocument/2006/relationships/slide" Target="/ppt/slides/slide5.xml" Id="Rbb82f6a9428f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3c39dc906a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c033525694a11" /><Relationship Type="http://schemas.openxmlformats.org/officeDocument/2006/relationships/theme" Target="/ppt/slideMasters/theme/theme1.xml" Id="R137e1d30f1b740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fc033525694a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45bdccc208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9a01c50cc4a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fac82452b44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85939f90f4d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438f2075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