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1bd764f3204e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6e4fadb5bf4f93"/>
  </p:sldMasterIdLst>
  <p:sldIdLst>
    <p:sldId xmlns:r="http://schemas.openxmlformats.org/officeDocument/2006/relationships" id="256" r:id="R898140c3d98b4b8a"/>
    <p:sldId xmlns:r="http://schemas.openxmlformats.org/officeDocument/2006/relationships" id="257" r:id="R5e908a1892434079"/>
    <p:sldId xmlns:r="http://schemas.openxmlformats.org/officeDocument/2006/relationships" id="258" r:id="R9e142b7b86f74076"/>
    <p:sldId xmlns:r="http://schemas.openxmlformats.org/officeDocument/2006/relationships" id="259" r:id="R16ecfd3935854d9a"/>
    <p:sldId xmlns:r="http://schemas.openxmlformats.org/officeDocument/2006/relationships" id="260" r:id="R9e14ac373dde44c7"/>
    <p:sldId xmlns:r="http://schemas.openxmlformats.org/officeDocument/2006/relationships" id="261" r:id="R0075944104f140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e4fadb5bf4f93" /><Relationship Type="http://schemas.openxmlformats.org/officeDocument/2006/relationships/slide" Target="/ppt/slides/slide1.xml" Id="R898140c3d98b4b8a" /><Relationship Type="http://schemas.openxmlformats.org/officeDocument/2006/relationships/slide" Target="/ppt/slides/slide2.xml" Id="R5e908a1892434079" /><Relationship Type="http://schemas.openxmlformats.org/officeDocument/2006/relationships/slide" Target="/ppt/slides/slide3.xml" Id="R9e142b7b86f74076" /><Relationship Type="http://schemas.openxmlformats.org/officeDocument/2006/relationships/slide" Target="/ppt/slides/slide4.xml" Id="R16ecfd3935854d9a" /><Relationship Type="http://schemas.openxmlformats.org/officeDocument/2006/relationships/slide" Target="/ppt/slides/slide5.xml" Id="R9e14ac373dde44c7" /><Relationship Type="http://schemas.openxmlformats.org/officeDocument/2006/relationships/slide" Target="/ppt/slides/slide6.xml" Id="R0075944104f140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39664bf7e4a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cfa00896a44f4" /><Relationship Type="http://schemas.openxmlformats.org/officeDocument/2006/relationships/theme" Target="/ppt/slideMasters/theme/theme1.xml" Id="R39cba35c33594c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2cfa00896a44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fc2c3c66649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e7f70413042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aa36fc65343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5478ad8b94e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88e50b6654c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b8a083a8648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IOGT BODØ OG SALTEN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BODØ OG SALTEN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BODØ OG SALTEN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BODØ OG SALTEN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BODØ OG SALTEN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BODØ OG SALTEN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Kurt Rikardsen, Myrteigen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8050 Tverlandet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hartvig3005@hotmail.com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996 597 903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BODØ OG SALTEN</a:t>
            </a:r>
          </a:p>
        </p:txBody>
      </p:sp>
    </p:spTree>
  </p:cSld>
  <p:clrMapOvr>
    <a:masterClrMapping xmlns:a="http://schemas.openxmlformats.org/drawingml/2006/main"/>
  </p:clrMapOvr>
</p:sld>
</file>