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58b12a5ae94c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002b7eb364616"/>
  </p:sldMasterIdLst>
  <p:sldIdLst>
    <p:sldId xmlns:r="http://schemas.openxmlformats.org/officeDocument/2006/relationships" id="256" r:id="R959b66225052431f"/>
    <p:sldId xmlns:r="http://schemas.openxmlformats.org/officeDocument/2006/relationships" id="257" r:id="Re0eaf9c9a36343ba"/>
    <p:sldId xmlns:r="http://schemas.openxmlformats.org/officeDocument/2006/relationships" id="258" r:id="R3da30c5a45c24ece"/>
    <p:sldId xmlns:r="http://schemas.openxmlformats.org/officeDocument/2006/relationships" id="259" r:id="R3501539cf0824cc9"/>
    <p:sldId xmlns:r="http://schemas.openxmlformats.org/officeDocument/2006/relationships" id="260" r:id="R6923b45053e14d9a"/>
    <p:sldId xmlns:r="http://schemas.openxmlformats.org/officeDocument/2006/relationships" id="261" r:id="R9a01f7b0c2cc430a"/>
    <p:sldId xmlns:r="http://schemas.openxmlformats.org/officeDocument/2006/relationships" id="262" r:id="R62be5a3cbaee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002b7eb364616" /><Relationship Type="http://schemas.openxmlformats.org/officeDocument/2006/relationships/slide" Target="/ppt/slides/slide1.xml" Id="R959b66225052431f" /><Relationship Type="http://schemas.openxmlformats.org/officeDocument/2006/relationships/slide" Target="/ppt/slides/slide2.xml" Id="Re0eaf9c9a36343ba" /><Relationship Type="http://schemas.openxmlformats.org/officeDocument/2006/relationships/slide" Target="/ppt/slides/slide3.xml" Id="R3da30c5a45c24ece" /><Relationship Type="http://schemas.openxmlformats.org/officeDocument/2006/relationships/slide" Target="/ppt/slides/slide4.xml" Id="R3501539cf0824cc9" /><Relationship Type="http://schemas.openxmlformats.org/officeDocument/2006/relationships/slide" Target="/ppt/slides/slide5.xml" Id="R6923b45053e14d9a" /><Relationship Type="http://schemas.openxmlformats.org/officeDocument/2006/relationships/slide" Target="/ppt/slides/slide6.xml" Id="R9a01f7b0c2cc430a" /><Relationship Type="http://schemas.openxmlformats.org/officeDocument/2006/relationships/slide" Target="/ppt/slides/slide7.xml" Id="R62be5a3cbaee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8602ea9dc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00164dd2b4cdb" /><Relationship Type="http://schemas.openxmlformats.org/officeDocument/2006/relationships/theme" Target="/ppt/slideMasters/theme/theme1.xml" Id="Ra7535fbad32c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100164dd2b4c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9cddda8c3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b03839e5543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b56f0cb16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8e053f32f45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0b206cd8b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ad3bd0286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b3d10f31449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HOLDING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10 126 494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9 648 022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102 819 202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105 492 542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BJØRN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Apanesveien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9512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bthagberg@gmail.com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996 563 537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HAGBERG HOLDING AS</a:t>
            </a:r>
          </a:p>
        </p:txBody>
      </p:sp>
    </p:spTree>
  </p:cSld>
  <p:clrMapOvr>
    <a:masterClrMapping xmlns:a="http://schemas.openxmlformats.org/drawingml/2006/main"/>
  </p:clrMapOvr>
</p:sld>
</file>