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3beb75e3f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12eff5fe24626"/>
  </p:sldMasterIdLst>
  <p:sldIdLst>
    <p:sldId xmlns:r="http://schemas.openxmlformats.org/officeDocument/2006/relationships" id="256" r:id="R18249ddea2824da5"/>
    <p:sldId xmlns:r="http://schemas.openxmlformats.org/officeDocument/2006/relationships" id="257" r:id="R58274a575eed40e4"/>
    <p:sldId xmlns:r="http://schemas.openxmlformats.org/officeDocument/2006/relationships" id="258" r:id="R1a1b1bc712e440dd"/>
    <p:sldId xmlns:r="http://schemas.openxmlformats.org/officeDocument/2006/relationships" id="259" r:id="R096434b8c26a42da"/>
    <p:sldId xmlns:r="http://schemas.openxmlformats.org/officeDocument/2006/relationships" id="260" r:id="R820287e214074fb7"/>
    <p:sldId xmlns:r="http://schemas.openxmlformats.org/officeDocument/2006/relationships" id="261" r:id="Ra851e1600625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12eff5fe24626" /><Relationship Type="http://schemas.openxmlformats.org/officeDocument/2006/relationships/slide" Target="/ppt/slides/slide1.xml" Id="R18249ddea2824da5" /><Relationship Type="http://schemas.openxmlformats.org/officeDocument/2006/relationships/slide" Target="/ppt/slides/slide2.xml" Id="R58274a575eed40e4" /><Relationship Type="http://schemas.openxmlformats.org/officeDocument/2006/relationships/slide" Target="/ppt/slides/slide3.xml" Id="R1a1b1bc712e440dd" /><Relationship Type="http://schemas.openxmlformats.org/officeDocument/2006/relationships/slide" Target="/ppt/slides/slide4.xml" Id="R096434b8c26a42da" /><Relationship Type="http://schemas.openxmlformats.org/officeDocument/2006/relationships/slide" Target="/ppt/slides/slide5.xml" Id="R820287e214074fb7" /><Relationship Type="http://schemas.openxmlformats.org/officeDocument/2006/relationships/slide" Target="/ppt/slides/slide6.xml" Id="Ra851e1600625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6961862ae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23e934754485" /><Relationship Type="http://schemas.openxmlformats.org/officeDocument/2006/relationships/theme" Target="/ppt/slideMasters/theme/theme1.xml" Id="Racaf51edeac9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323e93475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6a802b745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785d1c0140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802074e11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3d3aac08b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4b8fd62c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5ba531f8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Apanesveien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bthagberg@gmail.com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996 563 537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