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5da45a1b9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ee63e37024bd3"/>
  </p:sldMasterIdLst>
  <p:sldIdLst>
    <p:sldId xmlns:r="http://schemas.openxmlformats.org/officeDocument/2006/relationships" id="256" r:id="Re0c70fe2c9ec4f3f"/>
    <p:sldId xmlns:r="http://schemas.openxmlformats.org/officeDocument/2006/relationships" id="257" r:id="R65a8b115a48f47bb"/>
    <p:sldId xmlns:r="http://schemas.openxmlformats.org/officeDocument/2006/relationships" id="258" r:id="R673c11d664a94677"/>
    <p:sldId xmlns:r="http://schemas.openxmlformats.org/officeDocument/2006/relationships" id="259" r:id="R87356d4832c24d00"/>
    <p:sldId xmlns:r="http://schemas.openxmlformats.org/officeDocument/2006/relationships" id="260" r:id="R883aabcf3b33436c"/>
    <p:sldId xmlns:r="http://schemas.openxmlformats.org/officeDocument/2006/relationships" id="261" r:id="Rb19b12d418914653"/>
    <p:sldId xmlns:r="http://schemas.openxmlformats.org/officeDocument/2006/relationships" id="262" r:id="R40bc50b308a7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ee63e37024bd3" /><Relationship Type="http://schemas.openxmlformats.org/officeDocument/2006/relationships/slide" Target="/ppt/slides/slide1.xml" Id="Re0c70fe2c9ec4f3f" /><Relationship Type="http://schemas.openxmlformats.org/officeDocument/2006/relationships/slide" Target="/ppt/slides/slide2.xml" Id="R65a8b115a48f47bb" /><Relationship Type="http://schemas.openxmlformats.org/officeDocument/2006/relationships/slide" Target="/ppt/slides/slide3.xml" Id="R673c11d664a94677" /><Relationship Type="http://schemas.openxmlformats.org/officeDocument/2006/relationships/slide" Target="/ppt/slides/slide4.xml" Id="R87356d4832c24d00" /><Relationship Type="http://schemas.openxmlformats.org/officeDocument/2006/relationships/slide" Target="/ppt/slides/slide5.xml" Id="R883aabcf3b33436c" /><Relationship Type="http://schemas.openxmlformats.org/officeDocument/2006/relationships/slide" Target="/ppt/slides/slide6.xml" Id="Rb19b12d418914653" /><Relationship Type="http://schemas.openxmlformats.org/officeDocument/2006/relationships/slide" Target="/ppt/slides/slide7.xml" Id="R40bc50b308a7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a2256cace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f9ca841d84337" /><Relationship Type="http://schemas.openxmlformats.org/officeDocument/2006/relationships/theme" Target="/ppt/slideMasters/theme/theme1.xml" Id="Rc41f847bacd3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f9ca841d8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13f85d6c2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0b91a0f75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ac350bc3a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686b2039e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84fc52c5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eae63fe3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739a7897a43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