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2d26f1c12c4f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bc18e364504c7b"/>
  </p:sldMasterIdLst>
  <p:sldIdLst>
    <p:sldId xmlns:r="http://schemas.openxmlformats.org/officeDocument/2006/relationships" id="256" r:id="Rfb5d33b9c99c4531"/>
    <p:sldId xmlns:r="http://schemas.openxmlformats.org/officeDocument/2006/relationships" id="257" r:id="R35024e9278d042ae"/>
    <p:sldId xmlns:r="http://schemas.openxmlformats.org/officeDocument/2006/relationships" id="258" r:id="R0e9e0371050a42c3"/>
    <p:sldId xmlns:r="http://schemas.openxmlformats.org/officeDocument/2006/relationships" id="259" r:id="R75e54e4056874c36"/>
    <p:sldId xmlns:r="http://schemas.openxmlformats.org/officeDocument/2006/relationships" id="260" r:id="R2e2c9b0e39fe4956"/>
    <p:sldId xmlns:r="http://schemas.openxmlformats.org/officeDocument/2006/relationships" id="261" r:id="R324db50bfd554953"/>
    <p:sldId xmlns:r="http://schemas.openxmlformats.org/officeDocument/2006/relationships" id="262" r:id="Rb44184c531a54a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bc18e364504c7b" /><Relationship Type="http://schemas.openxmlformats.org/officeDocument/2006/relationships/slide" Target="/ppt/slides/slide1.xml" Id="Rfb5d33b9c99c4531" /><Relationship Type="http://schemas.openxmlformats.org/officeDocument/2006/relationships/slide" Target="/ppt/slides/slide2.xml" Id="R35024e9278d042ae" /><Relationship Type="http://schemas.openxmlformats.org/officeDocument/2006/relationships/slide" Target="/ppt/slides/slide3.xml" Id="R0e9e0371050a42c3" /><Relationship Type="http://schemas.openxmlformats.org/officeDocument/2006/relationships/slide" Target="/ppt/slides/slide4.xml" Id="R75e54e4056874c36" /><Relationship Type="http://schemas.openxmlformats.org/officeDocument/2006/relationships/slide" Target="/ppt/slides/slide5.xml" Id="R2e2c9b0e39fe4956" /><Relationship Type="http://schemas.openxmlformats.org/officeDocument/2006/relationships/slide" Target="/ppt/slides/slide6.xml" Id="R324db50bfd554953" /><Relationship Type="http://schemas.openxmlformats.org/officeDocument/2006/relationships/slide" Target="/ppt/slides/slide7.xml" Id="Rb44184c531a54a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8503a32d324c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810087ada40aa" /><Relationship Type="http://schemas.openxmlformats.org/officeDocument/2006/relationships/theme" Target="/ppt/slideMasters/theme/theme1.xml" Id="R74c4f805b8894e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6810087ada40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0ff0abede41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c3079e3414c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cd144e1c94f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501f937d842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72f06982145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8d1c4065f4f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8b377500e4c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THOMASSEN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THOMASSEN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THOMASSEN BYGG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THOMASSEN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THOMASSEN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THOMASSEN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77 966 914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1 336 248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1 076 156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9 265 174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20 271 837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THOMASSEN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THOMASSEN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THOMASSEN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Slettaveien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1553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post@btb.as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www.btb.as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996 476 014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THOMASSEN BYGG AS</a:t>
            </a:r>
          </a:p>
        </p:txBody>
      </p:sp>
    </p:spTree>
  </p:cSld>
  <p:clrMapOvr>
    <a:masterClrMapping xmlns:a="http://schemas.openxmlformats.org/drawingml/2006/main"/>
  </p:clrMapOvr>
</p:sld>
</file>