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8200694c6545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edc998417e4c31"/>
  </p:sldMasterIdLst>
  <p:sldIdLst>
    <p:sldId xmlns:r="http://schemas.openxmlformats.org/officeDocument/2006/relationships" id="256" r:id="Rb8d4aa8919dc4709"/>
    <p:sldId xmlns:r="http://schemas.openxmlformats.org/officeDocument/2006/relationships" id="257" r:id="R558a28a8112d4ebf"/>
    <p:sldId xmlns:r="http://schemas.openxmlformats.org/officeDocument/2006/relationships" id="258" r:id="R29f281c6d65c4a10"/>
    <p:sldId xmlns:r="http://schemas.openxmlformats.org/officeDocument/2006/relationships" id="259" r:id="R94e53d3afffb4f46"/>
    <p:sldId xmlns:r="http://schemas.openxmlformats.org/officeDocument/2006/relationships" id="260" r:id="Refe10faea3c944a0"/>
    <p:sldId xmlns:r="http://schemas.openxmlformats.org/officeDocument/2006/relationships" id="261" r:id="Rf84fca8237fd4ec4"/>
    <p:sldId xmlns:r="http://schemas.openxmlformats.org/officeDocument/2006/relationships" id="262" r:id="R7c505c5461474c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edc998417e4c31" /><Relationship Type="http://schemas.openxmlformats.org/officeDocument/2006/relationships/slide" Target="/ppt/slides/slide1.xml" Id="Rb8d4aa8919dc4709" /><Relationship Type="http://schemas.openxmlformats.org/officeDocument/2006/relationships/slide" Target="/ppt/slides/slide2.xml" Id="R558a28a8112d4ebf" /><Relationship Type="http://schemas.openxmlformats.org/officeDocument/2006/relationships/slide" Target="/ppt/slides/slide3.xml" Id="R29f281c6d65c4a10" /><Relationship Type="http://schemas.openxmlformats.org/officeDocument/2006/relationships/slide" Target="/ppt/slides/slide4.xml" Id="R94e53d3afffb4f46" /><Relationship Type="http://schemas.openxmlformats.org/officeDocument/2006/relationships/slide" Target="/ppt/slides/slide5.xml" Id="Refe10faea3c944a0" /><Relationship Type="http://schemas.openxmlformats.org/officeDocument/2006/relationships/slide" Target="/ppt/slides/slide6.xml" Id="Rf84fca8237fd4ec4" /><Relationship Type="http://schemas.openxmlformats.org/officeDocument/2006/relationships/slide" Target="/ppt/slides/slide7.xml" Id="R7c505c5461474c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d1df7f4d8949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7780499884bf0" /><Relationship Type="http://schemas.openxmlformats.org/officeDocument/2006/relationships/theme" Target="/ppt/slideMasters/theme/theme1.xml" Id="R6d49cda8423a47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57780499884b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035794c0240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8022832394d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ec661ebf843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bc9de7b9540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19a61b69d49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251a8579d43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8506ccfcc43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RBK &amp; LIVERPOOL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RBK &amp; LIVERPOOL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1 021 960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1 006 047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1 014 634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3 952 166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3 959 205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RAFSHOL ARILD ÅRSÆTHER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6153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996 453 863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RBK &amp; LIVERPOOL INVEST AS</a:t>
            </a:r>
          </a:p>
        </p:txBody>
      </p:sp>
    </p:spTree>
  </p:cSld>
  <p:clrMapOvr>
    <a:masterClrMapping xmlns:a="http://schemas.openxmlformats.org/drawingml/2006/main"/>
  </p:clrMapOvr>
</p:sld>
</file>