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74a88ba7cb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a3f02e4f44dd6"/>
  </p:sldMasterIdLst>
  <p:sldIdLst>
    <p:sldId xmlns:r="http://schemas.openxmlformats.org/officeDocument/2006/relationships" id="256" r:id="R0173cd5fb0a94bcf"/>
    <p:sldId xmlns:r="http://schemas.openxmlformats.org/officeDocument/2006/relationships" id="257" r:id="Ra5da5ca023a643e8"/>
    <p:sldId xmlns:r="http://schemas.openxmlformats.org/officeDocument/2006/relationships" id="258" r:id="R068d4e56c1c1444d"/>
    <p:sldId xmlns:r="http://schemas.openxmlformats.org/officeDocument/2006/relationships" id="259" r:id="R939962393f9548a9"/>
    <p:sldId xmlns:r="http://schemas.openxmlformats.org/officeDocument/2006/relationships" id="260" r:id="R28a41df74f544ffd"/>
    <p:sldId xmlns:r="http://schemas.openxmlformats.org/officeDocument/2006/relationships" id="261" r:id="Rf0987971f58a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a3f02e4f44dd6" /><Relationship Type="http://schemas.openxmlformats.org/officeDocument/2006/relationships/slide" Target="/ppt/slides/slide1.xml" Id="R0173cd5fb0a94bcf" /><Relationship Type="http://schemas.openxmlformats.org/officeDocument/2006/relationships/slide" Target="/ppt/slides/slide2.xml" Id="Ra5da5ca023a643e8" /><Relationship Type="http://schemas.openxmlformats.org/officeDocument/2006/relationships/slide" Target="/ppt/slides/slide3.xml" Id="R068d4e56c1c1444d" /><Relationship Type="http://schemas.openxmlformats.org/officeDocument/2006/relationships/slide" Target="/ppt/slides/slide4.xml" Id="R939962393f9548a9" /><Relationship Type="http://schemas.openxmlformats.org/officeDocument/2006/relationships/slide" Target="/ppt/slides/slide5.xml" Id="R28a41df74f544ffd" /><Relationship Type="http://schemas.openxmlformats.org/officeDocument/2006/relationships/slide" Target="/ppt/slides/slide6.xml" Id="Rf0987971f58a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39732562f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84a8f4bd342e4" /><Relationship Type="http://schemas.openxmlformats.org/officeDocument/2006/relationships/theme" Target="/ppt/slideMasters/theme/theme1.xml" Id="R41f7a7d542e8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84a8f4bd3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b70272c2a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1eb66879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2a8ec330d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a96b026a9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a01be324540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e005bba87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