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4442d047b42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7a4575126442c"/>
  </p:sldMasterIdLst>
  <p:sldIdLst>
    <p:sldId xmlns:r="http://schemas.openxmlformats.org/officeDocument/2006/relationships" id="256" r:id="R70720daa220e4573"/>
    <p:sldId xmlns:r="http://schemas.openxmlformats.org/officeDocument/2006/relationships" id="257" r:id="R9d6337f228ba4ccb"/>
    <p:sldId xmlns:r="http://schemas.openxmlformats.org/officeDocument/2006/relationships" id="258" r:id="R1d0f8df75b3848dc"/>
    <p:sldId xmlns:r="http://schemas.openxmlformats.org/officeDocument/2006/relationships" id="259" r:id="Ra2ec34665c19459a"/>
    <p:sldId xmlns:r="http://schemas.openxmlformats.org/officeDocument/2006/relationships" id="260" r:id="Re448d99d1491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7a4575126442c" /><Relationship Type="http://schemas.openxmlformats.org/officeDocument/2006/relationships/slide" Target="/ppt/slides/slide1.xml" Id="R70720daa220e4573" /><Relationship Type="http://schemas.openxmlformats.org/officeDocument/2006/relationships/slide" Target="/ppt/slides/slide2.xml" Id="R9d6337f228ba4ccb" /><Relationship Type="http://schemas.openxmlformats.org/officeDocument/2006/relationships/slide" Target="/ppt/slides/slide3.xml" Id="R1d0f8df75b3848dc" /><Relationship Type="http://schemas.openxmlformats.org/officeDocument/2006/relationships/slide" Target="/ppt/slides/slide4.xml" Id="Ra2ec34665c19459a" /><Relationship Type="http://schemas.openxmlformats.org/officeDocument/2006/relationships/slide" Target="/ppt/slides/slide5.xml" Id="Re448d99d1491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22566c0b44a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ff957a3c74d7a" /><Relationship Type="http://schemas.openxmlformats.org/officeDocument/2006/relationships/theme" Target="/ppt/slideMasters/theme/theme1.xml" Id="R3a1c89dbe381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ff957a3c7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bdb2e1d42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431cb90db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5eed87f7e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98ed214e45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44dbf839e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SPESIALFONDET KLP ALFA GLOBAL ENERGI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SPESIALFONDET KLP ALFA GLOBAL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SPESIALFONDET KLP ALFA GLOBAL ENERGI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SPESIALFONDET KLP ALFA GLOBAL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SPESIALFONDET KLP ALFA GLOBAL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SPESIALFONDET KLP ALFA GLOBAL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996 415 406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SPESIALFONDET KLP ALFA GLOBAL ENERGI</a:t>
            </a:r>
          </a:p>
        </p:txBody>
      </p:sp>
    </p:spTree>
  </p:cSld>
  <p:clrMapOvr>
    <a:masterClrMapping xmlns:a="http://schemas.openxmlformats.org/drawingml/2006/main"/>
  </p:clrMapOvr>
</p:sld>
</file>