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ee6d9cec0e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9e420d52a4fac"/>
  </p:sldMasterIdLst>
  <p:sldIdLst>
    <p:sldId xmlns:r="http://schemas.openxmlformats.org/officeDocument/2006/relationships" id="256" r:id="Rd8b2d2ab0f9740bb"/>
    <p:sldId xmlns:r="http://schemas.openxmlformats.org/officeDocument/2006/relationships" id="257" r:id="R9981b7285e8e48c9"/>
    <p:sldId xmlns:r="http://schemas.openxmlformats.org/officeDocument/2006/relationships" id="258" r:id="R83144b5f6d7a4c2a"/>
    <p:sldId xmlns:r="http://schemas.openxmlformats.org/officeDocument/2006/relationships" id="259" r:id="R19da50758d2e45bc"/>
    <p:sldId xmlns:r="http://schemas.openxmlformats.org/officeDocument/2006/relationships" id="260" r:id="R5bc172d5871e4478"/>
    <p:sldId xmlns:r="http://schemas.openxmlformats.org/officeDocument/2006/relationships" id="261" r:id="Ra8f663b712a44ea2"/>
    <p:sldId xmlns:r="http://schemas.openxmlformats.org/officeDocument/2006/relationships" id="262" r:id="R4af3369f843e48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9e420d52a4fac" /><Relationship Type="http://schemas.openxmlformats.org/officeDocument/2006/relationships/slide" Target="/ppt/slides/slide1.xml" Id="Rd8b2d2ab0f9740bb" /><Relationship Type="http://schemas.openxmlformats.org/officeDocument/2006/relationships/slide" Target="/ppt/slides/slide2.xml" Id="R9981b7285e8e48c9" /><Relationship Type="http://schemas.openxmlformats.org/officeDocument/2006/relationships/slide" Target="/ppt/slides/slide3.xml" Id="R83144b5f6d7a4c2a" /><Relationship Type="http://schemas.openxmlformats.org/officeDocument/2006/relationships/slide" Target="/ppt/slides/slide4.xml" Id="R19da50758d2e45bc" /><Relationship Type="http://schemas.openxmlformats.org/officeDocument/2006/relationships/slide" Target="/ppt/slides/slide5.xml" Id="R5bc172d5871e4478" /><Relationship Type="http://schemas.openxmlformats.org/officeDocument/2006/relationships/slide" Target="/ppt/slides/slide6.xml" Id="Ra8f663b712a44ea2" /><Relationship Type="http://schemas.openxmlformats.org/officeDocument/2006/relationships/slide" Target="/ppt/slides/slide7.xml" Id="R4af3369f843e48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41fc0801e44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2053a9e3b4c24" /><Relationship Type="http://schemas.openxmlformats.org/officeDocument/2006/relationships/theme" Target="/ppt/slideMasters/theme/theme1.xml" Id="R51586d41ca2c42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f2053a9e3b4c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7bc8bd6b6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e558498ca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241818a7e40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e08134e77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79255369f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4d0f734c74c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b40db128b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MGI REGNSKAP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24 228 028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4 930 855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3 964 673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10 930 418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VALUE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36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mgi@mgi.no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996 413 764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MGI REGNSKAP AS</a:t>
            </a:r>
          </a:p>
        </p:txBody>
      </p:sp>
    </p:spTree>
  </p:cSld>
  <p:clrMapOvr>
    <a:masterClrMapping xmlns:a="http://schemas.openxmlformats.org/drawingml/2006/main"/>
  </p:clrMapOvr>
</p:sld>
</file>