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eae97d0c7e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d8b7cebed04876"/>
  </p:sldMasterIdLst>
  <p:sldIdLst>
    <p:sldId xmlns:r="http://schemas.openxmlformats.org/officeDocument/2006/relationships" id="256" r:id="R35a36358bd3a4891"/>
    <p:sldId xmlns:r="http://schemas.openxmlformats.org/officeDocument/2006/relationships" id="257" r:id="R3f032930e5f14686"/>
    <p:sldId xmlns:r="http://schemas.openxmlformats.org/officeDocument/2006/relationships" id="258" r:id="Rf62c04f8ea9b42cf"/>
    <p:sldId xmlns:r="http://schemas.openxmlformats.org/officeDocument/2006/relationships" id="259" r:id="R84df81d346d44faa"/>
    <p:sldId xmlns:r="http://schemas.openxmlformats.org/officeDocument/2006/relationships" id="260" r:id="R5b546046902f4417"/>
    <p:sldId xmlns:r="http://schemas.openxmlformats.org/officeDocument/2006/relationships" id="261" r:id="R16cab37dbe39429a"/>
    <p:sldId xmlns:r="http://schemas.openxmlformats.org/officeDocument/2006/relationships" id="262" r:id="R3446da17412a4c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8b7cebed04876" /><Relationship Type="http://schemas.openxmlformats.org/officeDocument/2006/relationships/slide" Target="/ppt/slides/slide1.xml" Id="R35a36358bd3a4891" /><Relationship Type="http://schemas.openxmlformats.org/officeDocument/2006/relationships/slide" Target="/ppt/slides/slide2.xml" Id="R3f032930e5f14686" /><Relationship Type="http://schemas.openxmlformats.org/officeDocument/2006/relationships/slide" Target="/ppt/slides/slide3.xml" Id="Rf62c04f8ea9b42cf" /><Relationship Type="http://schemas.openxmlformats.org/officeDocument/2006/relationships/slide" Target="/ppt/slides/slide4.xml" Id="R84df81d346d44faa" /><Relationship Type="http://schemas.openxmlformats.org/officeDocument/2006/relationships/slide" Target="/ppt/slides/slide5.xml" Id="R5b546046902f4417" /><Relationship Type="http://schemas.openxmlformats.org/officeDocument/2006/relationships/slide" Target="/ppt/slides/slide6.xml" Id="R16cab37dbe39429a" /><Relationship Type="http://schemas.openxmlformats.org/officeDocument/2006/relationships/slide" Target="/ppt/slides/slide7.xml" Id="R3446da17412a4c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b3cb250fe44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33e3a07fa4fb3" /><Relationship Type="http://schemas.openxmlformats.org/officeDocument/2006/relationships/theme" Target="/ppt/slideMasters/theme/theme1.xml" Id="Ra96b99c73ba4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c33e3a07fa4f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19d21ef084a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5a08b63fa4f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76092162e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d9128ec744b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95d7dd40841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9be4bba81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b64b672fe4c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VIVA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VIVA FORVALTNING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−1 069 918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6 113 300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16 305 342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18 347 806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LOG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RIISE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BJØRGENGEN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Plattformvegen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996 393 178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 FORVALTNING AS</a:t>
            </a:r>
          </a:p>
        </p:txBody>
      </p:sp>
    </p:spTree>
  </p:cSld>
  <p:clrMapOvr>
    <a:masterClrMapping xmlns:a="http://schemas.openxmlformats.org/drawingml/2006/main"/>
  </p:clrMapOvr>
</p:sld>
</file>