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fd4a7190d54d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0ba24cf09c4b85"/>
  </p:sldMasterIdLst>
  <p:sldIdLst>
    <p:sldId xmlns:r="http://schemas.openxmlformats.org/officeDocument/2006/relationships" id="256" r:id="Rc98343022c574a2c"/>
    <p:sldId xmlns:r="http://schemas.openxmlformats.org/officeDocument/2006/relationships" id="257" r:id="Rbd6d4cbfe4de4990"/>
    <p:sldId xmlns:r="http://schemas.openxmlformats.org/officeDocument/2006/relationships" id="258" r:id="R062dfba846784b98"/>
    <p:sldId xmlns:r="http://schemas.openxmlformats.org/officeDocument/2006/relationships" id="259" r:id="R4bcd963d688e485f"/>
    <p:sldId xmlns:r="http://schemas.openxmlformats.org/officeDocument/2006/relationships" id="260" r:id="Rc3def3a46b4843b3"/>
    <p:sldId xmlns:r="http://schemas.openxmlformats.org/officeDocument/2006/relationships" id="261" r:id="R983a2fb0401147c1"/>
    <p:sldId xmlns:r="http://schemas.openxmlformats.org/officeDocument/2006/relationships" id="262" r:id="Rc8cc988220a742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0ba24cf09c4b85" /><Relationship Type="http://schemas.openxmlformats.org/officeDocument/2006/relationships/slide" Target="/ppt/slides/slide1.xml" Id="Rc98343022c574a2c" /><Relationship Type="http://schemas.openxmlformats.org/officeDocument/2006/relationships/slide" Target="/ppt/slides/slide2.xml" Id="Rbd6d4cbfe4de4990" /><Relationship Type="http://schemas.openxmlformats.org/officeDocument/2006/relationships/slide" Target="/ppt/slides/slide3.xml" Id="R062dfba846784b98" /><Relationship Type="http://schemas.openxmlformats.org/officeDocument/2006/relationships/slide" Target="/ppt/slides/slide4.xml" Id="R4bcd963d688e485f" /><Relationship Type="http://schemas.openxmlformats.org/officeDocument/2006/relationships/slide" Target="/ppt/slides/slide5.xml" Id="Rc3def3a46b4843b3" /><Relationship Type="http://schemas.openxmlformats.org/officeDocument/2006/relationships/slide" Target="/ppt/slides/slide6.xml" Id="R983a2fb0401147c1" /><Relationship Type="http://schemas.openxmlformats.org/officeDocument/2006/relationships/slide" Target="/ppt/slides/slide7.xml" Id="Rc8cc988220a742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887546bdfc47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59ededbc1492b" /><Relationship Type="http://schemas.openxmlformats.org/officeDocument/2006/relationships/theme" Target="/ppt/slideMasters/theme/theme1.xml" Id="R63d7a238ebe244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459ededbc149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33ed2491448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c6b37686b4f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32d550ca14c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db9fd1b3640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f9107070c46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9e4d3905e43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1534e21284b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ARAI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ARAI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ARAI PROSJEKT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ARAI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ARAI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ARAI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3 063 689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344 704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6 006 372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7 241 876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ARAI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HARUKI SANNI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ARAI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3714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phs@projectcontrol.no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996 351 122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ARAI PROSJEKT AS</a:t>
            </a:r>
          </a:p>
        </p:txBody>
      </p:sp>
    </p:spTree>
  </p:cSld>
  <p:clrMapOvr>
    <a:masterClrMapping xmlns:a="http://schemas.openxmlformats.org/drawingml/2006/main"/>
  </p:clrMapOvr>
</p:sld>
</file>