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304d86da4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b25ff99a44f8d"/>
  </p:sldMasterIdLst>
  <p:sldIdLst>
    <p:sldId xmlns:r="http://schemas.openxmlformats.org/officeDocument/2006/relationships" id="256" r:id="R02727dadb1044383"/>
    <p:sldId xmlns:r="http://schemas.openxmlformats.org/officeDocument/2006/relationships" id="257" r:id="R181b0a86bfc5445b"/>
    <p:sldId xmlns:r="http://schemas.openxmlformats.org/officeDocument/2006/relationships" id="258" r:id="R7dab50397b0f407e"/>
    <p:sldId xmlns:r="http://schemas.openxmlformats.org/officeDocument/2006/relationships" id="259" r:id="R143bd40e94ed4ec4"/>
    <p:sldId xmlns:r="http://schemas.openxmlformats.org/officeDocument/2006/relationships" id="260" r:id="R164672d6325b4ef5"/>
    <p:sldId xmlns:r="http://schemas.openxmlformats.org/officeDocument/2006/relationships" id="261" r:id="Rcc8285231d564317"/>
    <p:sldId xmlns:r="http://schemas.openxmlformats.org/officeDocument/2006/relationships" id="262" r:id="Rac9202108f61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b25ff99a44f8d" /><Relationship Type="http://schemas.openxmlformats.org/officeDocument/2006/relationships/slide" Target="/ppt/slides/slide1.xml" Id="R02727dadb1044383" /><Relationship Type="http://schemas.openxmlformats.org/officeDocument/2006/relationships/slide" Target="/ppt/slides/slide2.xml" Id="R181b0a86bfc5445b" /><Relationship Type="http://schemas.openxmlformats.org/officeDocument/2006/relationships/slide" Target="/ppt/slides/slide3.xml" Id="R7dab50397b0f407e" /><Relationship Type="http://schemas.openxmlformats.org/officeDocument/2006/relationships/slide" Target="/ppt/slides/slide4.xml" Id="R143bd40e94ed4ec4" /><Relationship Type="http://schemas.openxmlformats.org/officeDocument/2006/relationships/slide" Target="/ppt/slides/slide5.xml" Id="R164672d6325b4ef5" /><Relationship Type="http://schemas.openxmlformats.org/officeDocument/2006/relationships/slide" Target="/ppt/slides/slide6.xml" Id="Rcc8285231d564317" /><Relationship Type="http://schemas.openxmlformats.org/officeDocument/2006/relationships/slide" Target="/ppt/slides/slide7.xml" Id="Rac9202108f61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47d296f83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2bdb6986846ae" /><Relationship Type="http://schemas.openxmlformats.org/officeDocument/2006/relationships/theme" Target="/ppt/slideMasters/theme/theme1.xml" Id="R7565df8f6350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2bdb69868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9636545846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6e197326e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6bb418b5544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8cd8fde1f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07dd1e0ab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b239ae2a644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07afc9f16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O. LØSETH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O. LØSETH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ODDVAR LØSETH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HILDE SOLBERG LØSETH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geir.loseth@stokke.com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996 343 510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O. LØSETH AS</a:t>
            </a:r>
          </a:p>
        </p:txBody>
      </p:sp>
    </p:spTree>
  </p:cSld>
  <p:clrMapOvr>
    <a:masterClrMapping xmlns:a="http://schemas.openxmlformats.org/drawingml/2006/main"/>
  </p:clrMapOvr>
</p:sld>
</file>