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35b3d61c004c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b1a8823e7b46fb"/>
  </p:sldMasterIdLst>
  <p:sldIdLst>
    <p:sldId xmlns:r="http://schemas.openxmlformats.org/officeDocument/2006/relationships" id="256" r:id="R2e396f9887c34563"/>
    <p:sldId xmlns:r="http://schemas.openxmlformats.org/officeDocument/2006/relationships" id="257" r:id="Rec1feb289e2c47a6"/>
    <p:sldId xmlns:r="http://schemas.openxmlformats.org/officeDocument/2006/relationships" id="258" r:id="R18fbf348f13248e1"/>
    <p:sldId xmlns:r="http://schemas.openxmlformats.org/officeDocument/2006/relationships" id="259" r:id="R8607163b54ed4e0b"/>
    <p:sldId xmlns:r="http://schemas.openxmlformats.org/officeDocument/2006/relationships" id="260" r:id="R5712eddf454e496d"/>
    <p:sldId xmlns:r="http://schemas.openxmlformats.org/officeDocument/2006/relationships" id="261" r:id="R3b992ac3cb9944d4"/>
    <p:sldId xmlns:r="http://schemas.openxmlformats.org/officeDocument/2006/relationships" id="262" r:id="R6a84d7afc18547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b1a8823e7b46fb" /><Relationship Type="http://schemas.openxmlformats.org/officeDocument/2006/relationships/slide" Target="/ppt/slides/slide1.xml" Id="R2e396f9887c34563" /><Relationship Type="http://schemas.openxmlformats.org/officeDocument/2006/relationships/slide" Target="/ppt/slides/slide2.xml" Id="Rec1feb289e2c47a6" /><Relationship Type="http://schemas.openxmlformats.org/officeDocument/2006/relationships/slide" Target="/ppt/slides/slide3.xml" Id="R18fbf348f13248e1" /><Relationship Type="http://schemas.openxmlformats.org/officeDocument/2006/relationships/slide" Target="/ppt/slides/slide4.xml" Id="R8607163b54ed4e0b" /><Relationship Type="http://schemas.openxmlformats.org/officeDocument/2006/relationships/slide" Target="/ppt/slides/slide5.xml" Id="R5712eddf454e496d" /><Relationship Type="http://schemas.openxmlformats.org/officeDocument/2006/relationships/slide" Target="/ppt/slides/slide6.xml" Id="R3b992ac3cb9944d4" /><Relationship Type="http://schemas.openxmlformats.org/officeDocument/2006/relationships/slide" Target="/ppt/slides/slide7.xml" Id="R6a84d7afc18547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95c28fcd841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4594f73f1467e" /><Relationship Type="http://schemas.openxmlformats.org/officeDocument/2006/relationships/theme" Target="/ppt/slideMasters/theme/theme1.xml" Id="R12e1529e2dcc4d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54594f73f146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e38245e524c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c18ef39ed4e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76802cdbe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2861cb8fd4c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a284435b24f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12164313a48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6f3377f3b42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LENANI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LENANI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LENANI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LENANI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LENANI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LENANI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2 420 245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121 179 069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131 785 049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LENANI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TORE KAASA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LENANI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Vollenlia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996 338 452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LENANI AS</a:t>
            </a:r>
          </a:p>
        </p:txBody>
      </p:sp>
    </p:spTree>
  </p:cSld>
  <p:clrMapOvr>
    <a:masterClrMapping xmlns:a="http://schemas.openxmlformats.org/drawingml/2006/main"/>
  </p:clrMapOvr>
</p:sld>
</file>