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70f340ae5b846d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cef5ab8a2c04bc2"/>
  </p:sldMasterIdLst>
  <p:sldIdLst>
    <p:sldId xmlns:r="http://schemas.openxmlformats.org/officeDocument/2006/relationships" id="256" r:id="Re2e2f9d13f774835"/>
    <p:sldId xmlns:r="http://schemas.openxmlformats.org/officeDocument/2006/relationships" id="257" r:id="Rf8961d66bcba4d48"/>
    <p:sldId xmlns:r="http://schemas.openxmlformats.org/officeDocument/2006/relationships" id="258" r:id="Ra66682440e514e60"/>
    <p:sldId xmlns:r="http://schemas.openxmlformats.org/officeDocument/2006/relationships" id="259" r:id="Ra14a274a026e41ed"/>
    <p:sldId xmlns:r="http://schemas.openxmlformats.org/officeDocument/2006/relationships" id="260" r:id="R3d3f712ed6a44cd6"/>
    <p:sldId xmlns:r="http://schemas.openxmlformats.org/officeDocument/2006/relationships" id="261" r:id="R64817a2ded054096"/>
    <p:sldId xmlns:r="http://schemas.openxmlformats.org/officeDocument/2006/relationships" id="262" r:id="R64aa0519f0104ff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cef5ab8a2c04bc2" /><Relationship Type="http://schemas.openxmlformats.org/officeDocument/2006/relationships/slide" Target="/ppt/slides/slide1.xml" Id="Re2e2f9d13f774835" /><Relationship Type="http://schemas.openxmlformats.org/officeDocument/2006/relationships/slide" Target="/ppt/slides/slide2.xml" Id="Rf8961d66bcba4d48" /><Relationship Type="http://schemas.openxmlformats.org/officeDocument/2006/relationships/slide" Target="/ppt/slides/slide3.xml" Id="Ra66682440e514e60" /><Relationship Type="http://schemas.openxmlformats.org/officeDocument/2006/relationships/slide" Target="/ppt/slides/slide4.xml" Id="Ra14a274a026e41ed" /><Relationship Type="http://schemas.openxmlformats.org/officeDocument/2006/relationships/slide" Target="/ppt/slides/slide5.xml" Id="R3d3f712ed6a44cd6" /><Relationship Type="http://schemas.openxmlformats.org/officeDocument/2006/relationships/slide" Target="/ppt/slides/slide6.xml" Id="R64817a2ded054096" /><Relationship Type="http://schemas.openxmlformats.org/officeDocument/2006/relationships/slide" Target="/ppt/slides/slide7.xml" Id="R64aa0519f0104ff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2f358e1d7c04fa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1bde1c038a42d4" /><Relationship Type="http://schemas.openxmlformats.org/officeDocument/2006/relationships/theme" Target="/ppt/slideMasters/theme/theme1.xml" Id="R7c0ec48bae634d6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b1bde1c038a42d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9643e2eca5448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2222e529d2493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56e3e618cb4a3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9cd1101de6400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d5711703b942b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86ee1becda41c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8e40bde5b944b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FDN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FDN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FDN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FDN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FDN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FDN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122 314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1 410 833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FDN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FREDRIK DOKK NYGAARD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FDN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Øvre Smestadvei 54B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996 334 783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FDN INVEST AS</a:t>
            </a:r>
          </a:p>
        </p:txBody>
      </p:sp>
    </p:spTree>
  </p:cSld>
  <p:clrMapOvr>
    <a:masterClrMapping xmlns:a="http://schemas.openxmlformats.org/drawingml/2006/main"/>
  </p:clrMapOvr>
</p:sld>
</file>