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4a6c258421640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7229b3a3cb4935"/>
  </p:sldMasterIdLst>
  <p:sldIdLst>
    <p:sldId xmlns:r="http://schemas.openxmlformats.org/officeDocument/2006/relationships" id="256" r:id="Rd58c403303a14c1c"/>
    <p:sldId xmlns:r="http://schemas.openxmlformats.org/officeDocument/2006/relationships" id="257" r:id="Rffe0b2ffc5884451"/>
    <p:sldId xmlns:r="http://schemas.openxmlformats.org/officeDocument/2006/relationships" id="258" r:id="Rf67864bdc94f453d"/>
    <p:sldId xmlns:r="http://schemas.openxmlformats.org/officeDocument/2006/relationships" id="259" r:id="Rcd674bc196604a31"/>
    <p:sldId xmlns:r="http://schemas.openxmlformats.org/officeDocument/2006/relationships" id="260" r:id="Re263318cf0a449c2"/>
    <p:sldId xmlns:r="http://schemas.openxmlformats.org/officeDocument/2006/relationships" id="261" r:id="Re6fd607ffbbe41b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7229b3a3cb4935" /><Relationship Type="http://schemas.openxmlformats.org/officeDocument/2006/relationships/slide" Target="/ppt/slides/slide1.xml" Id="Rd58c403303a14c1c" /><Relationship Type="http://schemas.openxmlformats.org/officeDocument/2006/relationships/slide" Target="/ppt/slides/slide2.xml" Id="Rffe0b2ffc5884451" /><Relationship Type="http://schemas.openxmlformats.org/officeDocument/2006/relationships/slide" Target="/ppt/slides/slide3.xml" Id="Rf67864bdc94f453d" /><Relationship Type="http://schemas.openxmlformats.org/officeDocument/2006/relationships/slide" Target="/ppt/slides/slide4.xml" Id="Rcd674bc196604a31" /><Relationship Type="http://schemas.openxmlformats.org/officeDocument/2006/relationships/slide" Target="/ppt/slides/slide5.xml" Id="Re263318cf0a449c2" /><Relationship Type="http://schemas.openxmlformats.org/officeDocument/2006/relationships/slide" Target="/ppt/slides/slide6.xml" Id="Re6fd607ffbbe41b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6f232e467d437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6b478405414593" /><Relationship Type="http://schemas.openxmlformats.org/officeDocument/2006/relationships/theme" Target="/ppt/slideMasters/theme/theme1.xml" Id="R8c57e195067642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46b4784054145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c3d2176fd9427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78423b340743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21a670666d4e1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c5d3b0b11c42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b89e4a3424f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698708cd4c449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FDN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FDN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FDN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FDN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FDN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FDN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Smestadvei 54B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996 334 783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FDN INVEST AS</a:t>
            </a:r>
          </a:p>
        </p:txBody>
      </p:sp>
    </p:spTree>
  </p:cSld>
  <p:clrMapOvr>
    <a:masterClrMapping xmlns:a="http://schemas.openxmlformats.org/drawingml/2006/main"/>
  </p:clrMapOvr>
</p:sld>
</file>