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a6a98dde7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5787138ff412e"/>
  </p:sldMasterIdLst>
  <p:sldIdLst>
    <p:sldId xmlns:r="http://schemas.openxmlformats.org/officeDocument/2006/relationships" id="256" r:id="Rc89c15c55cbe4508"/>
    <p:sldId xmlns:r="http://schemas.openxmlformats.org/officeDocument/2006/relationships" id="257" r:id="R3761faaa86084abc"/>
    <p:sldId xmlns:r="http://schemas.openxmlformats.org/officeDocument/2006/relationships" id="258" r:id="Rd82fd36bb6a243c4"/>
    <p:sldId xmlns:r="http://schemas.openxmlformats.org/officeDocument/2006/relationships" id="259" r:id="R0159b09ec7f14d8b"/>
    <p:sldId xmlns:r="http://schemas.openxmlformats.org/officeDocument/2006/relationships" id="260" r:id="Rf1ed0f8f1eaa4914"/>
    <p:sldId xmlns:r="http://schemas.openxmlformats.org/officeDocument/2006/relationships" id="261" r:id="R70b88ead6b26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5787138ff412e" /><Relationship Type="http://schemas.openxmlformats.org/officeDocument/2006/relationships/slide" Target="/ppt/slides/slide1.xml" Id="Rc89c15c55cbe4508" /><Relationship Type="http://schemas.openxmlformats.org/officeDocument/2006/relationships/slide" Target="/ppt/slides/slide2.xml" Id="R3761faaa86084abc" /><Relationship Type="http://schemas.openxmlformats.org/officeDocument/2006/relationships/slide" Target="/ppt/slides/slide3.xml" Id="Rd82fd36bb6a243c4" /><Relationship Type="http://schemas.openxmlformats.org/officeDocument/2006/relationships/slide" Target="/ppt/slides/slide4.xml" Id="R0159b09ec7f14d8b" /><Relationship Type="http://schemas.openxmlformats.org/officeDocument/2006/relationships/slide" Target="/ppt/slides/slide5.xml" Id="Rf1ed0f8f1eaa4914" /><Relationship Type="http://schemas.openxmlformats.org/officeDocument/2006/relationships/slide" Target="/ppt/slides/slide6.xml" Id="R70b88ead6b26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02f97c53b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42e79105492c" /><Relationship Type="http://schemas.openxmlformats.org/officeDocument/2006/relationships/theme" Target="/ppt/slideMasters/theme/theme1.xml" Id="R1a5a3aecfef6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142e79105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b528417b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ade14976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5ab113702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60039bd7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c557575c0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71874e8f7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