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8985e2de9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2cdc9321542cc"/>
  </p:sldMasterIdLst>
  <p:sldIdLst>
    <p:sldId xmlns:r="http://schemas.openxmlformats.org/officeDocument/2006/relationships" id="256" r:id="Rd7eeb1057af3491c"/>
    <p:sldId xmlns:r="http://schemas.openxmlformats.org/officeDocument/2006/relationships" id="257" r:id="Rc8b0fdcfe2c94e42"/>
    <p:sldId xmlns:r="http://schemas.openxmlformats.org/officeDocument/2006/relationships" id="258" r:id="R52df9d69f930493b"/>
    <p:sldId xmlns:r="http://schemas.openxmlformats.org/officeDocument/2006/relationships" id="259" r:id="R1ab8363f2af04557"/>
    <p:sldId xmlns:r="http://schemas.openxmlformats.org/officeDocument/2006/relationships" id="260" r:id="R327848521e9b4201"/>
    <p:sldId xmlns:r="http://schemas.openxmlformats.org/officeDocument/2006/relationships" id="261" r:id="Rc1a997ef2ac247af"/>
    <p:sldId xmlns:r="http://schemas.openxmlformats.org/officeDocument/2006/relationships" id="262" r:id="R9ec978c056c1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2cdc9321542cc" /><Relationship Type="http://schemas.openxmlformats.org/officeDocument/2006/relationships/slide" Target="/ppt/slides/slide1.xml" Id="Rd7eeb1057af3491c" /><Relationship Type="http://schemas.openxmlformats.org/officeDocument/2006/relationships/slide" Target="/ppt/slides/slide2.xml" Id="Rc8b0fdcfe2c94e42" /><Relationship Type="http://schemas.openxmlformats.org/officeDocument/2006/relationships/slide" Target="/ppt/slides/slide3.xml" Id="R52df9d69f930493b" /><Relationship Type="http://schemas.openxmlformats.org/officeDocument/2006/relationships/slide" Target="/ppt/slides/slide4.xml" Id="R1ab8363f2af04557" /><Relationship Type="http://schemas.openxmlformats.org/officeDocument/2006/relationships/slide" Target="/ppt/slides/slide5.xml" Id="R327848521e9b4201" /><Relationship Type="http://schemas.openxmlformats.org/officeDocument/2006/relationships/slide" Target="/ppt/slides/slide6.xml" Id="Rc1a997ef2ac247af" /><Relationship Type="http://schemas.openxmlformats.org/officeDocument/2006/relationships/slide" Target="/ppt/slides/slide7.xml" Id="R9ec978c056c1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091e5292a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17516a8242b7" /><Relationship Type="http://schemas.openxmlformats.org/officeDocument/2006/relationships/theme" Target="/ppt/slideMasters/theme/theme1.xml" Id="R8642d561574e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f17516a82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c1671a94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56fd4df6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3dce3b16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7b9b07bb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e0a84158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53f2c64a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a4d78669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MYRTHLE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