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172fdc131b4b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1876a555274766"/>
  </p:sldMasterIdLst>
  <p:sldIdLst>
    <p:sldId xmlns:r="http://schemas.openxmlformats.org/officeDocument/2006/relationships" id="256" r:id="Rc64a8a452f394a60"/>
    <p:sldId xmlns:r="http://schemas.openxmlformats.org/officeDocument/2006/relationships" id="257" r:id="R03dd74cec0094706"/>
    <p:sldId xmlns:r="http://schemas.openxmlformats.org/officeDocument/2006/relationships" id="258" r:id="R2cdd1c45419940da"/>
    <p:sldId xmlns:r="http://schemas.openxmlformats.org/officeDocument/2006/relationships" id="259" r:id="R299650c5e97a43b8"/>
    <p:sldId xmlns:r="http://schemas.openxmlformats.org/officeDocument/2006/relationships" id="260" r:id="R13b632f175604c0f"/>
    <p:sldId xmlns:r="http://schemas.openxmlformats.org/officeDocument/2006/relationships" id="261" r:id="R94ea6d6b1c944598"/>
    <p:sldId xmlns:r="http://schemas.openxmlformats.org/officeDocument/2006/relationships" id="262" r:id="Rbf47067cbddf42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1876a555274766" /><Relationship Type="http://schemas.openxmlformats.org/officeDocument/2006/relationships/slide" Target="/ppt/slides/slide1.xml" Id="Rc64a8a452f394a60" /><Relationship Type="http://schemas.openxmlformats.org/officeDocument/2006/relationships/slide" Target="/ppt/slides/slide2.xml" Id="R03dd74cec0094706" /><Relationship Type="http://schemas.openxmlformats.org/officeDocument/2006/relationships/slide" Target="/ppt/slides/slide3.xml" Id="R2cdd1c45419940da" /><Relationship Type="http://schemas.openxmlformats.org/officeDocument/2006/relationships/slide" Target="/ppt/slides/slide4.xml" Id="R299650c5e97a43b8" /><Relationship Type="http://schemas.openxmlformats.org/officeDocument/2006/relationships/slide" Target="/ppt/slides/slide5.xml" Id="R13b632f175604c0f" /><Relationship Type="http://schemas.openxmlformats.org/officeDocument/2006/relationships/slide" Target="/ppt/slides/slide6.xml" Id="R94ea6d6b1c944598" /><Relationship Type="http://schemas.openxmlformats.org/officeDocument/2006/relationships/slide" Target="/ppt/slides/slide7.xml" Id="Rbf47067cbddf42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0e75ea18dd49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136cdecd747b9" /><Relationship Type="http://schemas.openxmlformats.org/officeDocument/2006/relationships/theme" Target="/ppt/slideMasters/theme/theme1.xml" Id="Reeb6def419ee47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f136cdecd747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c076d25d640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18d9fc2de4a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9205e4f7349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623d31eea44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c15051ec546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a09eb2f1347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0f20bd3544d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RICHSHIP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RICHSHIP AS ble etablert [år] og holder til i Tjørvåg.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−296 031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1 107 155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42 286 764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43 331 614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RICHARD KLUNGSØYR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6070 Tjørvåg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08 42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996 311 953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RICHSHIP AS</a:t>
            </a:r>
          </a:p>
        </p:txBody>
      </p:sp>
    </p:spTree>
  </p:cSld>
  <p:clrMapOvr>
    <a:masterClrMapping xmlns:a="http://schemas.openxmlformats.org/drawingml/2006/main"/>
  </p:clrMapOvr>
</p:sld>
</file>