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a15a9b38a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c244a175d4231"/>
  </p:sldMasterIdLst>
  <p:sldIdLst>
    <p:sldId xmlns:r="http://schemas.openxmlformats.org/officeDocument/2006/relationships" id="256" r:id="R1300007ad9d34135"/>
    <p:sldId xmlns:r="http://schemas.openxmlformats.org/officeDocument/2006/relationships" id="257" r:id="Rb331feae4b494745"/>
    <p:sldId xmlns:r="http://schemas.openxmlformats.org/officeDocument/2006/relationships" id="258" r:id="R230457402a964c54"/>
    <p:sldId xmlns:r="http://schemas.openxmlformats.org/officeDocument/2006/relationships" id="259" r:id="R815ac499bbb04d78"/>
    <p:sldId xmlns:r="http://schemas.openxmlformats.org/officeDocument/2006/relationships" id="260" r:id="R3c6b7be6f1b0468e"/>
    <p:sldId xmlns:r="http://schemas.openxmlformats.org/officeDocument/2006/relationships" id="261" r:id="R0bd049b7d96e4051"/>
    <p:sldId xmlns:r="http://schemas.openxmlformats.org/officeDocument/2006/relationships" id="262" r:id="R9e5a7655b05e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c244a175d4231" /><Relationship Type="http://schemas.openxmlformats.org/officeDocument/2006/relationships/slide" Target="/ppt/slides/slide1.xml" Id="R1300007ad9d34135" /><Relationship Type="http://schemas.openxmlformats.org/officeDocument/2006/relationships/slide" Target="/ppt/slides/slide2.xml" Id="Rb331feae4b494745" /><Relationship Type="http://schemas.openxmlformats.org/officeDocument/2006/relationships/slide" Target="/ppt/slides/slide3.xml" Id="R230457402a964c54" /><Relationship Type="http://schemas.openxmlformats.org/officeDocument/2006/relationships/slide" Target="/ppt/slides/slide4.xml" Id="R815ac499bbb04d78" /><Relationship Type="http://schemas.openxmlformats.org/officeDocument/2006/relationships/slide" Target="/ppt/slides/slide5.xml" Id="R3c6b7be6f1b0468e" /><Relationship Type="http://schemas.openxmlformats.org/officeDocument/2006/relationships/slide" Target="/ppt/slides/slide6.xml" Id="R0bd049b7d96e4051" /><Relationship Type="http://schemas.openxmlformats.org/officeDocument/2006/relationships/slide" Target="/ppt/slides/slide7.xml" Id="R9e5a7655b05e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1d2ff2b26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e919c592541e5" /><Relationship Type="http://schemas.openxmlformats.org/officeDocument/2006/relationships/theme" Target="/ppt/slideMasters/theme/theme1.xml" Id="R9be032aba9f8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5e919c5925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c05fe03744b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cbd94b5cb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8b8b2783346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a889142fa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e68557157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61978a362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148ccf93443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LENGER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−4 755 652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139 523 066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239 605 050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240 370 557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INGEBRETSEN LØKEN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INGEBRETSEN LØKEN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HANA LØKEN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HANA LØKEN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HANA LØKEN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Valmueveien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996 291 049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