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d2097f01846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15b66b5c74e22"/>
  </p:sldMasterIdLst>
  <p:sldIdLst>
    <p:sldId xmlns:r="http://schemas.openxmlformats.org/officeDocument/2006/relationships" id="256" r:id="Ra080048cb69f4c3d"/>
    <p:sldId xmlns:r="http://schemas.openxmlformats.org/officeDocument/2006/relationships" id="257" r:id="Re9c33011a53a455e"/>
    <p:sldId xmlns:r="http://schemas.openxmlformats.org/officeDocument/2006/relationships" id="258" r:id="Re256ccbf413c45f2"/>
    <p:sldId xmlns:r="http://schemas.openxmlformats.org/officeDocument/2006/relationships" id="259" r:id="Rb59d946662364e63"/>
    <p:sldId xmlns:r="http://schemas.openxmlformats.org/officeDocument/2006/relationships" id="260" r:id="R393bc3c49c3e4e02"/>
    <p:sldId xmlns:r="http://schemas.openxmlformats.org/officeDocument/2006/relationships" id="261" r:id="Rbd431b5526f2474a"/>
    <p:sldId xmlns:r="http://schemas.openxmlformats.org/officeDocument/2006/relationships" id="262" r:id="Rc8de29bc7a12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15b66b5c74e22" /><Relationship Type="http://schemas.openxmlformats.org/officeDocument/2006/relationships/slide" Target="/ppt/slides/slide1.xml" Id="Ra080048cb69f4c3d" /><Relationship Type="http://schemas.openxmlformats.org/officeDocument/2006/relationships/slide" Target="/ppt/slides/slide2.xml" Id="Re9c33011a53a455e" /><Relationship Type="http://schemas.openxmlformats.org/officeDocument/2006/relationships/slide" Target="/ppt/slides/slide3.xml" Id="Re256ccbf413c45f2" /><Relationship Type="http://schemas.openxmlformats.org/officeDocument/2006/relationships/slide" Target="/ppt/slides/slide4.xml" Id="Rb59d946662364e63" /><Relationship Type="http://schemas.openxmlformats.org/officeDocument/2006/relationships/slide" Target="/ppt/slides/slide5.xml" Id="R393bc3c49c3e4e02" /><Relationship Type="http://schemas.openxmlformats.org/officeDocument/2006/relationships/slide" Target="/ppt/slides/slide6.xml" Id="Rbd431b5526f2474a" /><Relationship Type="http://schemas.openxmlformats.org/officeDocument/2006/relationships/slide" Target="/ppt/slides/slide7.xml" Id="Rc8de29bc7a12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59b0fc8f0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04335144f4044" /><Relationship Type="http://schemas.openxmlformats.org/officeDocument/2006/relationships/theme" Target="/ppt/slideMasters/theme/theme1.xml" Id="R70a95e283d7546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04335144f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ca6291c8b48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2189574c444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253350ea740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441693c4c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357513303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1dcec449344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eb0c7a4cf42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CHRISSY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CHRISSY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9 817 606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14 578 722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22 321 723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GAARDER ALMELAND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Meltzers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996 284 379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CHRISSY HOLDING AS</a:t>
            </a:r>
          </a:p>
        </p:txBody>
      </p:sp>
    </p:spTree>
  </p:cSld>
  <p:clrMapOvr>
    <a:masterClrMapping xmlns:a="http://schemas.openxmlformats.org/drawingml/2006/main"/>
  </p:clrMapOvr>
</p:sld>
</file>