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3350eeac7445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cd57f41f8a84e5d"/>
  </p:sldMasterIdLst>
  <p:sldIdLst>
    <p:sldId xmlns:r="http://schemas.openxmlformats.org/officeDocument/2006/relationships" id="256" r:id="R7caafeaeb6164ea4"/>
    <p:sldId xmlns:r="http://schemas.openxmlformats.org/officeDocument/2006/relationships" id="257" r:id="R2d6fbc3af8084a09"/>
    <p:sldId xmlns:r="http://schemas.openxmlformats.org/officeDocument/2006/relationships" id="258" r:id="R0845e048dd464ba1"/>
    <p:sldId xmlns:r="http://schemas.openxmlformats.org/officeDocument/2006/relationships" id="259" r:id="R865ddad2ccc74e3e"/>
    <p:sldId xmlns:r="http://schemas.openxmlformats.org/officeDocument/2006/relationships" id="260" r:id="R0aed01d8a8254df4"/>
    <p:sldId xmlns:r="http://schemas.openxmlformats.org/officeDocument/2006/relationships" id="261" r:id="Rbd65f8ad41aa46c3"/>
    <p:sldId xmlns:r="http://schemas.openxmlformats.org/officeDocument/2006/relationships" id="262" r:id="R2662679d72f149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d57f41f8a84e5d" /><Relationship Type="http://schemas.openxmlformats.org/officeDocument/2006/relationships/slide" Target="/ppt/slides/slide1.xml" Id="R7caafeaeb6164ea4" /><Relationship Type="http://schemas.openxmlformats.org/officeDocument/2006/relationships/slide" Target="/ppt/slides/slide2.xml" Id="R2d6fbc3af8084a09" /><Relationship Type="http://schemas.openxmlformats.org/officeDocument/2006/relationships/slide" Target="/ppt/slides/slide3.xml" Id="R0845e048dd464ba1" /><Relationship Type="http://schemas.openxmlformats.org/officeDocument/2006/relationships/slide" Target="/ppt/slides/slide4.xml" Id="R865ddad2ccc74e3e" /><Relationship Type="http://schemas.openxmlformats.org/officeDocument/2006/relationships/slide" Target="/ppt/slides/slide5.xml" Id="R0aed01d8a8254df4" /><Relationship Type="http://schemas.openxmlformats.org/officeDocument/2006/relationships/slide" Target="/ppt/slides/slide6.xml" Id="Rbd65f8ad41aa46c3" /><Relationship Type="http://schemas.openxmlformats.org/officeDocument/2006/relationships/slide" Target="/ppt/slides/slide7.xml" Id="R2662679d72f149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1a55e7ab6c414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8a6bdac65c4a72" /><Relationship Type="http://schemas.openxmlformats.org/officeDocument/2006/relationships/theme" Target="/ppt/slideMasters/theme/theme1.xml" Id="Rf4668be5a96a40f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18a6bdac65c4a7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aba702f12844f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21e92651d2413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91b652714849f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467dffa6a94b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9681968d9947a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6013c3485b477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b002297add467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TESSA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TESSA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TESSA INVEST AS ble etablert [år] og holder til i Ølensvåg.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TESSA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TESSA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TESSA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220 972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4 206 764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41 257 233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41 622 457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TESSA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EBABA AS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SABE INVEST AS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TUBE AS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AUD SIGNY BERGE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TESSA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Bergshagen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5582 Ølensvåg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996 281 353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TESSA INVEST AS</a:t>
            </a:r>
          </a:p>
        </p:txBody>
      </p:sp>
    </p:spTree>
  </p:cSld>
  <p:clrMapOvr>
    <a:masterClrMapping xmlns:a="http://schemas.openxmlformats.org/drawingml/2006/main"/>
  </p:clrMapOvr>
</p:sld>
</file>